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3"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embeddedFontLst>
    <p:embeddedFont>
      <p:font typeface="Bebas Neue" panose="020B0606020202050201" pitchFamily="34" charset="0"/>
      <p:regular r:id="rId37"/>
    </p:embeddedFont>
    <p:embeddedFont>
      <p:font typeface="Lora" pitchFamily="2" charset="0"/>
      <p:regular r:id="rId38"/>
      <p:bold r:id="rId39"/>
      <p:italic r:id="rId40"/>
      <p:boldItalic r:id="rId41"/>
    </p:embeddedFont>
    <p:embeddedFont>
      <p:font typeface="Lora Medium" pitchFamily="2" charset="0"/>
      <p:regular r:id="rId42"/>
      <p:bold r:id="rId43"/>
      <p:italic r:id="rId44"/>
      <p:boldItalic r:id="rId45"/>
    </p:embeddedFont>
    <p:embeddedFont>
      <p:font typeface="Open Sans" panose="020B0606030504020204"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1" d="100"/>
          <a:sy n="191" d="100"/>
        </p:scale>
        <p:origin x="108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281"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b895ac2332_0_0:notes"/>
          <p:cNvSpPr>
            <a:spLocks noGrp="1" noRot="1" noChangeAspect="1"/>
          </p:cNvSpPr>
          <p:nvPr>
            <p:ph type="sldImg" idx="2"/>
          </p:nvPr>
        </p:nvSpPr>
        <p:spPr>
          <a:xfrm>
            <a:off x="38125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1b895ac23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29559caf59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29559caf5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2c7063ae2e5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2c7063ae2e5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2c7063ae2e5_0_64:notes"/>
          <p:cNvSpPr>
            <a:spLocks noGrp="1" noRot="1" noChangeAspect="1"/>
          </p:cNvSpPr>
          <p:nvPr>
            <p:ph type="sldImg" idx="2"/>
          </p:nvPr>
        </p:nvSpPr>
        <p:spPr>
          <a:xfrm>
            <a:off x="381281"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2c7063ae2e5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2c7063ae2e5_0_25:notes"/>
          <p:cNvSpPr>
            <a:spLocks noGrp="1" noRot="1" noChangeAspect="1"/>
          </p:cNvSpPr>
          <p:nvPr>
            <p:ph type="sldImg" idx="2"/>
          </p:nvPr>
        </p:nvSpPr>
        <p:spPr>
          <a:xfrm>
            <a:off x="381281"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2c7063ae2e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2aa837f540c_0_1:notes"/>
          <p:cNvSpPr>
            <a:spLocks noGrp="1" noRot="1" noChangeAspect="1"/>
          </p:cNvSpPr>
          <p:nvPr>
            <p:ph type="sldImg" idx="2"/>
          </p:nvPr>
        </p:nvSpPr>
        <p:spPr>
          <a:xfrm>
            <a:off x="381281"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2aa837f540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2ab7e51020f_1_0:notes"/>
          <p:cNvSpPr>
            <a:spLocks noGrp="1" noRot="1" noChangeAspect="1"/>
          </p:cNvSpPr>
          <p:nvPr>
            <p:ph type="sldImg" idx="2"/>
          </p:nvPr>
        </p:nvSpPr>
        <p:spPr>
          <a:xfrm>
            <a:off x="381281"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2ab7e51020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2ab7e51020f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2ab7e51020f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2ab7e51020f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2ab7e51020f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2ab7e51020f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2ab7e51020f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29559caf594_0_16:notes"/>
          <p:cNvSpPr>
            <a:spLocks noGrp="1" noRot="1" noChangeAspect="1"/>
          </p:cNvSpPr>
          <p:nvPr>
            <p:ph type="sldImg" idx="2"/>
          </p:nvPr>
        </p:nvSpPr>
        <p:spPr>
          <a:xfrm>
            <a:off x="381281"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29559caf59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b8880003c8_0_19331:notes"/>
          <p:cNvSpPr>
            <a:spLocks noGrp="1" noRot="1" noChangeAspect="1"/>
          </p:cNvSpPr>
          <p:nvPr>
            <p:ph type="sldImg" idx="2"/>
          </p:nvPr>
        </p:nvSpPr>
        <p:spPr>
          <a:xfrm>
            <a:off x="38125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1b8880003c8_0_19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2a8ce3a2140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2a8ce3a214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2a8ce3a214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2a8ce3a214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2ab7e51020f_0_0:notes"/>
          <p:cNvSpPr>
            <a:spLocks noGrp="1" noRot="1" noChangeAspect="1"/>
          </p:cNvSpPr>
          <p:nvPr>
            <p:ph type="sldImg" idx="2"/>
          </p:nvPr>
        </p:nvSpPr>
        <p:spPr>
          <a:xfrm>
            <a:off x="381281"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2ab7e51020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2ab7e51020f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2ab7e51020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2c8ca9e6426_0_0:notes"/>
          <p:cNvSpPr>
            <a:spLocks noGrp="1" noRot="1" noChangeAspect="1"/>
          </p:cNvSpPr>
          <p:nvPr>
            <p:ph type="sldImg" idx="2"/>
          </p:nvPr>
        </p:nvSpPr>
        <p:spPr>
          <a:xfrm>
            <a:off x="381281"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2c8ca9e64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2c8ca9e6426_0_8:notes"/>
          <p:cNvSpPr>
            <a:spLocks noGrp="1" noRot="1" noChangeAspect="1"/>
          </p:cNvSpPr>
          <p:nvPr>
            <p:ph type="sldImg" idx="2"/>
          </p:nvPr>
        </p:nvSpPr>
        <p:spPr>
          <a:xfrm>
            <a:off x="381281"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2c8ca9e642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2c8ca9e642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2c8ca9e642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2c8ca9e6426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2c8ca9e642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2c8ca9e642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2c8ca9e642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2c937a446d7_1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2c937a446d7_1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1d934acde80_3_361:notes"/>
          <p:cNvSpPr>
            <a:spLocks noGrp="1" noRot="1" noChangeAspect="1"/>
          </p:cNvSpPr>
          <p:nvPr>
            <p:ph type="sldImg" idx="2"/>
          </p:nvPr>
        </p:nvSpPr>
        <p:spPr>
          <a:xfrm>
            <a:off x="381281"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1d934acde80_3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2c937a446d7_13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2c937a446d7_1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2c98084cd9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2c98084cd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g2a8ce3a214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4" name="Google Shape;754;g2a8ce3a214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g2a8ce3a2140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3" name="Google Shape;763;g2a8ce3a2140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28e17775bd9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28e17775bd9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28e17775bd9_0_21:notes"/>
          <p:cNvSpPr>
            <a:spLocks noGrp="1" noRot="1" noChangeAspect="1"/>
          </p:cNvSpPr>
          <p:nvPr>
            <p:ph type="sldImg" idx="2"/>
          </p:nvPr>
        </p:nvSpPr>
        <p:spPr>
          <a:xfrm>
            <a:off x="381281"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28e17775bd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29559caf594_0_110:notes"/>
          <p:cNvSpPr>
            <a:spLocks noGrp="1" noRot="1" noChangeAspect="1"/>
          </p:cNvSpPr>
          <p:nvPr>
            <p:ph type="sldImg" idx="2"/>
          </p:nvPr>
        </p:nvSpPr>
        <p:spPr>
          <a:xfrm>
            <a:off x="381281"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29559caf594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2c7063ae2e5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2c7063ae2e5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2c7063ae2e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2c7063ae2e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28e17775bd9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28e17775bd9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2a888f9eaca_0_72:notes"/>
          <p:cNvSpPr>
            <a:spLocks noGrp="1" noRot="1" noChangeAspect="1"/>
          </p:cNvSpPr>
          <p:nvPr>
            <p:ph type="sldImg" idx="2"/>
          </p:nvPr>
        </p:nvSpPr>
        <p:spPr>
          <a:xfrm>
            <a:off x="381281"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2a888f9eaca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4335925" y="2035169"/>
            <a:ext cx="9144000" cy="6028200"/>
          </a:xfrm>
          <a:prstGeom prst="ellipse">
            <a:avLst/>
          </a:prstGeom>
          <a:gradFill>
            <a:gsLst>
              <a:gs pos="0">
                <a:schemeClr val="lt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1" name="Google Shape;11;p2"/>
          <p:cNvSpPr/>
          <p:nvPr/>
        </p:nvSpPr>
        <p:spPr>
          <a:xfrm>
            <a:off x="-3479300" y="-2258525"/>
            <a:ext cx="9452400" cy="6436500"/>
          </a:xfrm>
          <a:prstGeom prst="ellipse">
            <a:avLst/>
          </a:prstGeom>
          <a:gradFill>
            <a:gsLst>
              <a:gs pos="0">
                <a:schemeClr val="dk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326900" y="-2111789"/>
            <a:ext cx="5891700" cy="5020200"/>
          </a:xfrm>
          <a:prstGeom prst="ellipse">
            <a:avLst/>
          </a:prstGeom>
          <a:gradFill>
            <a:gsLst>
              <a:gs pos="0">
                <a:schemeClr val="lt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subTitle" idx="1"/>
          </p:nvPr>
        </p:nvSpPr>
        <p:spPr>
          <a:xfrm>
            <a:off x="618825" y="2567875"/>
            <a:ext cx="7906200" cy="300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26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2"/>
          <p:cNvSpPr txBox="1">
            <a:spLocks noGrp="1"/>
          </p:cNvSpPr>
          <p:nvPr>
            <p:ph type="title"/>
          </p:nvPr>
        </p:nvSpPr>
        <p:spPr>
          <a:xfrm>
            <a:off x="618823" y="1417650"/>
            <a:ext cx="7906200" cy="1100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 name="Google Shape;15;p2"/>
          <p:cNvSpPr/>
          <p:nvPr/>
        </p:nvSpPr>
        <p:spPr>
          <a:xfrm>
            <a:off x="-517950" y="-38625"/>
            <a:ext cx="1137000" cy="1319700"/>
          </a:xfrm>
          <a:prstGeom prst="rect">
            <a:avLst/>
          </a:prstGeom>
          <a:noFill/>
          <a:ln w="9525" cap="flat" cmpd="sng">
            <a:solidFill>
              <a:schemeClr val="dk1"/>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 name="Google Shape;16;p2"/>
          <p:cNvSpPr/>
          <p:nvPr/>
        </p:nvSpPr>
        <p:spPr>
          <a:xfrm>
            <a:off x="4053011" y="81132"/>
            <a:ext cx="1037956" cy="497577"/>
          </a:xfrm>
          <a:custGeom>
            <a:avLst/>
            <a:gdLst/>
            <a:ahLst/>
            <a:cxnLst/>
            <a:rect l="l" t="t" r="r" b="b"/>
            <a:pathLst>
              <a:path w="40356" h="48639" extrusionOk="0">
                <a:moveTo>
                  <a:pt x="20178" y="0"/>
                </a:moveTo>
                <a:cubicBezTo>
                  <a:pt x="19891" y="23696"/>
                  <a:pt x="19660" y="23975"/>
                  <a:pt x="1" y="24319"/>
                </a:cubicBezTo>
                <a:cubicBezTo>
                  <a:pt x="19660" y="24664"/>
                  <a:pt x="19891" y="24943"/>
                  <a:pt x="20178" y="48639"/>
                </a:cubicBezTo>
                <a:cubicBezTo>
                  <a:pt x="20463" y="24943"/>
                  <a:pt x="20695" y="24664"/>
                  <a:pt x="40355" y="24319"/>
                </a:cubicBezTo>
                <a:cubicBezTo>
                  <a:pt x="20695" y="23975"/>
                  <a:pt x="20463" y="23696"/>
                  <a:pt x="20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a:off x="308150" y="329900"/>
            <a:ext cx="621694" cy="136811"/>
          </a:xfrm>
          <a:custGeom>
            <a:avLst/>
            <a:gdLst/>
            <a:ahLst/>
            <a:cxnLst/>
            <a:rect l="l" t="t" r="r" b="b"/>
            <a:pathLst>
              <a:path w="78596" h="43501" extrusionOk="0">
                <a:moveTo>
                  <a:pt x="39298" y="0"/>
                </a:moveTo>
                <a:cubicBezTo>
                  <a:pt x="33176" y="31231"/>
                  <a:pt x="28213" y="36724"/>
                  <a:pt x="0" y="43501"/>
                </a:cubicBezTo>
                <a:lnTo>
                  <a:pt x="78596" y="43501"/>
                </a:lnTo>
                <a:cubicBezTo>
                  <a:pt x="50383" y="36724"/>
                  <a:pt x="45419" y="31231"/>
                  <a:pt x="39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 name="Google Shape;18;p2"/>
          <p:cNvCxnSpPr/>
          <p:nvPr/>
        </p:nvCxnSpPr>
        <p:spPr>
          <a:xfrm>
            <a:off x="4648563" y="329910"/>
            <a:ext cx="4641900" cy="0"/>
          </a:xfrm>
          <a:prstGeom prst="straightConnector1">
            <a:avLst/>
          </a:prstGeom>
          <a:noFill/>
          <a:ln w="9525" cap="flat" cmpd="sng">
            <a:solidFill>
              <a:schemeClr val="dk1"/>
            </a:solidFill>
            <a:prstDash val="solid"/>
            <a:round/>
            <a:headEnd type="none" w="med" len="med"/>
            <a:tailEnd type="none" w="med" len="med"/>
          </a:ln>
        </p:spPr>
      </p:cxnSp>
      <p:cxnSp>
        <p:nvCxnSpPr>
          <p:cNvPr id="19" name="Google Shape;19;p2"/>
          <p:cNvCxnSpPr/>
          <p:nvPr/>
        </p:nvCxnSpPr>
        <p:spPr>
          <a:xfrm rot="10800000">
            <a:off x="-97263" y="329910"/>
            <a:ext cx="4592700" cy="0"/>
          </a:xfrm>
          <a:prstGeom prst="straightConnector1">
            <a:avLst/>
          </a:prstGeom>
          <a:noFill/>
          <a:ln w="9525" cap="flat" cmpd="sng">
            <a:solidFill>
              <a:schemeClr val="dk1"/>
            </a:solidFill>
            <a:prstDash val="solid"/>
            <a:round/>
            <a:headEnd type="none" w="med" len="med"/>
            <a:tailEnd type="none" w="med" len="med"/>
          </a:ln>
        </p:spPr>
      </p:cxnSp>
      <p:sp>
        <p:nvSpPr>
          <p:cNvPr id="20" name="Google Shape;20;p2"/>
          <p:cNvSpPr/>
          <p:nvPr/>
        </p:nvSpPr>
        <p:spPr>
          <a:xfrm>
            <a:off x="8081403" y="4695358"/>
            <a:ext cx="887152" cy="195319"/>
          </a:xfrm>
          <a:custGeom>
            <a:avLst/>
            <a:gdLst/>
            <a:ahLst/>
            <a:cxnLst/>
            <a:rect l="l" t="t" r="r" b="b"/>
            <a:pathLst>
              <a:path w="78596" h="43501" extrusionOk="0">
                <a:moveTo>
                  <a:pt x="39298" y="0"/>
                </a:moveTo>
                <a:cubicBezTo>
                  <a:pt x="33176" y="31231"/>
                  <a:pt x="28213" y="36724"/>
                  <a:pt x="0" y="43501"/>
                </a:cubicBezTo>
                <a:lnTo>
                  <a:pt x="78596" y="43501"/>
                </a:lnTo>
                <a:cubicBezTo>
                  <a:pt x="50383" y="36724"/>
                  <a:pt x="45419" y="31231"/>
                  <a:pt x="39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21;p2"/>
          <p:cNvCxnSpPr>
            <a:stCxn id="22" idx="0"/>
          </p:cNvCxnSpPr>
          <p:nvPr/>
        </p:nvCxnSpPr>
        <p:spPr>
          <a:xfrm>
            <a:off x="8525050" y="3944370"/>
            <a:ext cx="0" cy="1268400"/>
          </a:xfrm>
          <a:prstGeom prst="straightConnector1">
            <a:avLst/>
          </a:prstGeom>
          <a:noFill/>
          <a:ln w="9525" cap="flat" cmpd="sng">
            <a:solidFill>
              <a:schemeClr val="dk1"/>
            </a:solidFill>
            <a:prstDash val="solid"/>
            <a:round/>
            <a:headEnd type="none" w="med" len="med"/>
            <a:tailEnd type="none" w="med" len="med"/>
          </a:ln>
        </p:spPr>
      </p:cxnSp>
      <p:sp>
        <p:nvSpPr>
          <p:cNvPr id="23" name="Google Shape;23;p2"/>
          <p:cNvSpPr/>
          <p:nvPr/>
        </p:nvSpPr>
        <p:spPr>
          <a:xfrm>
            <a:off x="8448433" y="4856402"/>
            <a:ext cx="153000" cy="60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 name="Google Shape;24;p2"/>
          <p:cNvCxnSpPr>
            <a:stCxn id="23" idx="2"/>
            <a:endCxn id="25" idx="4"/>
          </p:cNvCxnSpPr>
          <p:nvPr/>
        </p:nvCxnSpPr>
        <p:spPr>
          <a:xfrm rot="10800000">
            <a:off x="619033" y="3745352"/>
            <a:ext cx="7829400" cy="1141500"/>
          </a:xfrm>
          <a:prstGeom prst="bentConnector2">
            <a:avLst/>
          </a:prstGeom>
          <a:noFill/>
          <a:ln w="9525" cap="flat" cmpd="sng">
            <a:solidFill>
              <a:schemeClr val="dk1"/>
            </a:solidFill>
            <a:prstDash val="solid"/>
            <a:round/>
            <a:headEnd type="none" w="med" len="med"/>
            <a:tailEnd type="none" w="med" len="med"/>
          </a:ln>
        </p:spPr>
      </p:cxnSp>
      <p:sp>
        <p:nvSpPr>
          <p:cNvPr id="26" name="Google Shape;26;p2"/>
          <p:cNvSpPr/>
          <p:nvPr/>
        </p:nvSpPr>
        <p:spPr>
          <a:xfrm flipH="1">
            <a:off x="8212135" y="3877896"/>
            <a:ext cx="625946" cy="300086"/>
          </a:xfrm>
          <a:custGeom>
            <a:avLst/>
            <a:gdLst/>
            <a:ahLst/>
            <a:cxnLst/>
            <a:rect l="l" t="t" r="r" b="b"/>
            <a:pathLst>
              <a:path w="20701" h="24950" extrusionOk="0">
                <a:moveTo>
                  <a:pt x="10351" y="1"/>
                </a:moveTo>
                <a:cubicBezTo>
                  <a:pt x="10204" y="12155"/>
                  <a:pt x="10085" y="12299"/>
                  <a:pt x="1" y="12475"/>
                </a:cubicBezTo>
                <a:cubicBezTo>
                  <a:pt x="10085" y="12652"/>
                  <a:pt x="10204" y="12795"/>
                  <a:pt x="10351" y="24949"/>
                </a:cubicBezTo>
                <a:cubicBezTo>
                  <a:pt x="10497" y="12795"/>
                  <a:pt x="10616" y="12652"/>
                  <a:pt x="20700" y="12475"/>
                </a:cubicBezTo>
                <a:cubicBezTo>
                  <a:pt x="10616" y="12299"/>
                  <a:pt x="10497" y="12155"/>
                  <a:pt x="10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448550" y="3944370"/>
            <a:ext cx="153000" cy="114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flipH="1">
            <a:off x="306037" y="3564959"/>
            <a:ext cx="625946" cy="300086"/>
          </a:xfrm>
          <a:custGeom>
            <a:avLst/>
            <a:gdLst/>
            <a:ahLst/>
            <a:cxnLst/>
            <a:rect l="l" t="t" r="r" b="b"/>
            <a:pathLst>
              <a:path w="20701" h="24950" extrusionOk="0">
                <a:moveTo>
                  <a:pt x="10351" y="1"/>
                </a:moveTo>
                <a:cubicBezTo>
                  <a:pt x="10204" y="12155"/>
                  <a:pt x="10085" y="12299"/>
                  <a:pt x="1" y="12475"/>
                </a:cubicBezTo>
                <a:cubicBezTo>
                  <a:pt x="10085" y="12652"/>
                  <a:pt x="10204" y="12795"/>
                  <a:pt x="10351" y="24949"/>
                </a:cubicBezTo>
                <a:cubicBezTo>
                  <a:pt x="10497" y="12795"/>
                  <a:pt x="10616" y="12652"/>
                  <a:pt x="20700" y="12475"/>
                </a:cubicBezTo>
                <a:cubicBezTo>
                  <a:pt x="10616" y="12299"/>
                  <a:pt x="10497" y="12155"/>
                  <a:pt x="10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42450" y="3631406"/>
            <a:ext cx="153000" cy="114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txBox="1">
            <a:spLocks noGrp="1"/>
          </p:cNvSpPr>
          <p:nvPr>
            <p:ph type="sldNum" idx="12"/>
          </p:nvPr>
        </p:nvSpPr>
        <p:spPr>
          <a:xfrm>
            <a:off x="8556784" y="45212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3"/>
        <p:cNvGrpSpPr/>
        <p:nvPr/>
      </p:nvGrpSpPr>
      <p:grpSpPr>
        <a:xfrm>
          <a:off x="0" y="0"/>
          <a:ext cx="0" cy="0"/>
          <a:chOff x="0" y="0"/>
          <a:chExt cx="0" cy="0"/>
        </a:xfrm>
      </p:grpSpPr>
      <p:sp>
        <p:nvSpPr>
          <p:cNvPr id="124" name="Google Shape;124;p11"/>
          <p:cNvSpPr txBox="1">
            <a:spLocks noGrp="1"/>
          </p:cNvSpPr>
          <p:nvPr>
            <p:ph type="title" hasCustomPrompt="1"/>
          </p:nvPr>
        </p:nvSpPr>
        <p:spPr>
          <a:xfrm>
            <a:off x="1317587" y="1006663"/>
            <a:ext cx="6508800" cy="1629900"/>
          </a:xfrm>
          <a:prstGeom prst="rect">
            <a:avLst/>
          </a:prstGeom>
          <a:noFill/>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5" name="Google Shape;125;p11"/>
          <p:cNvSpPr txBox="1">
            <a:spLocks noGrp="1"/>
          </p:cNvSpPr>
          <p:nvPr>
            <p:ph type="body" idx="1"/>
          </p:nvPr>
        </p:nvSpPr>
        <p:spPr>
          <a:xfrm>
            <a:off x="1317575" y="2836037"/>
            <a:ext cx="65088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Clr>
                <a:schemeClr val="accent3"/>
              </a:buClr>
              <a:buSzPts val="1200"/>
              <a:buChar char="●"/>
              <a:defRPr>
                <a:solidFill>
                  <a:schemeClr val="accent3"/>
                </a:solidFill>
              </a:defRPr>
            </a:lvl1pPr>
            <a:lvl2pPr marL="914400" lvl="1" indent="-304800" algn="ctr">
              <a:spcBef>
                <a:spcPts val="0"/>
              </a:spcBef>
              <a:spcAft>
                <a:spcPts val="0"/>
              </a:spcAft>
              <a:buClr>
                <a:schemeClr val="accent3"/>
              </a:buClr>
              <a:buSzPts val="1200"/>
              <a:buChar char="○"/>
              <a:defRPr>
                <a:solidFill>
                  <a:schemeClr val="accent3"/>
                </a:solidFill>
              </a:defRPr>
            </a:lvl2pPr>
            <a:lvl3pPr marL="1371600" lvl="2" indent="-304800" algn="ctr">
              <a:spcBef>
                <a:spcPts val="0"/>
              </a:spcBef>
              <a:spcAft>
                <a:spcPts val="0"/>
              </a:spcAft>
              <a:buClr>
                <a:schemeClr val="accent3"/>
              </a:buClr>
              <a:buSzPts val="1200"/>
              <a:buChar char="■"/>
              <a:defRPr>
                <a:solidFill>
                  <a:schemeClr val="accent3"/>
                </a:solidFill>
              </a:defRPr>
            </a:lvl3pPr>
            <a:lvl4pPr marL="1828800" lvl="3" indent="-304800" algn="ctr">
              <a:spcBef>
                <a:spcPts val="0"/>
              </a:spcBef>
              <a:spcAft>
                <a:spcPts val="0"/>
              </a:spcAft>
              <a:buClr>
                <a:schemeClr val="accent3"/>
              </a:buClr>
              <a:buSzPts val="1200"/>
              <a:buChar char="●"/>
              <a:defRPr>
                <a:solidFill>
                  <a:schemeClr val="accent3"/>
                </a:solidFill>
              </a:defRPr>
            </a:lvl4pPr>
            <a:lvl5pPr marL="2286000" lvl="4" indent="-304800" algn="ctr">
              <a:spcBef>
                <a:spcPts val="0"/>
              </a:spcBef>
              <a:spcAft>
                <a:spcPts val="0"/>
              </a:spcAft>
              <a:buClr>
                <a:schemeClr val="accent3"/>
              </a:buClr>
              <a:buSzPts val="1200"/>
              <a:buChar char="○"/>
              <a:defRPr>
                <a:solidFill>
                  <a:schemeClr val="accent3"/>
                </a:solidFill>
              </a:defRPr>
            </a:lvl5pPr>
            <a:lvl6pPr marL="2743200" lvl="5" indent="-304800" algn="ctr">
              <a:spcBef>
                <a:spcPts val="0"/>
              </a:spcBef>
              <a:spcAft>
                <a:spcPts val="0"/>
              </a:spcAft>
              <a:buClr>
                <a:schemeClr val="accent3"/>
              </a:buClr>
              <a:buSzPts val="1200"/>
              <a:buChar char="■"/>
              <a:defRPr>
                <a:solidFill>
                  <a:schemeClr val="accent3"/>
                </a:solidFill>
              </a:defRPr>
            </a:lvl6pPr>
            <a:lvl7pPr marL="3200400" lvl="6" indent="-304800" algn="ctr">
              <a:spcBef>
                <a:spcPts val="0"/>
              </a:spcBef>
              <a:spcAft>
                <a:spcPts val="0"/>
              </a:spcAft>
              <a:buClr>
                <a:schemeClr val="accent3"/>
              </a:buClr>
              <a:buSzPts val="1200"/>
              <a:buChar char="●"/>
              <a:defRPr>
                <a:solidFill>
                  <a:schemeClr val="accent3"/>
                </a:solidFill>
              </a:defRPr>
            </a:lvl7pPr>
            <a:lvl8pPr marL="3657600" lvl="7" indent="-304800" algn="ctr">
              <a:spcBef>
                <a:spcPts val="0"/>
              </a:spcBef>
              <a:spcAft>
                <a:spcPts val="0"/>
              </a:spcAft>
              <a:buClr>
                <a:schemeClr val="accent3"/>
              </a:buClr>
              <a:buSzPts val="1200"/>
              <a:buChar char="○"/>
              <a:defRPr>
                <a:solidFill>
                  <a:schemeClr val="accent3"/>
                </a:solidFill>
              </a:defRPr>
            </a:lvl8pPr>
            <a:lvl9pPr marL="4114800" lvl="8" indent="-304800" algn="ctr">
              <a:spcBef>
                <a:spcPts val="0"/>
              </a:spcBef>
              <a:spcAft>
                <a:spcPts val="0"/>
              </a:spcAft>
              <a:buClr>
                <a:schemeClr val="accent3"/>
              </a:buClr>
              <a:buSzPts val="1200"/>
              <a:buChar char="■"/>
              <a:defRPr>
                <a:solidFill>
                  <a:schemeClr val="accent3"/>
                </a:solidFill>
              </a:defRPr>
            </a:lvl9pPr>
          </a:lstStyle>
          <a:p>
            <a:endParaRPr/>
          </a:p>
        </p:txBody>
      </p:sp>
      <p:sp>
        <p:nvSpPr>
          <p:cNvPr id="126" name="Google Shape;126;p11"/>
          <p:cNvSpPr/>
          <p:nvPr/>
        </p:nvSpPr>
        <p:spPr>
          <a:xfrm rot="10800000" flipH="1">
            <a:off x="8405616" y="3278711"/>
            <a:ext cx="5891700" cy="2343300"/>
          </a:xfrm>
          <a:prstGeom prst="ellipse">
            <a:avLst/>
          </a:prstGeom>
          <a:gradFill>
            <a:gsLst>
              <a:gs pos="0">
                <a:schemeClr val="dk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1"/>
          <p:cNvSpPr/>
          <p:nvPr/>
        </p:nvSpPr>
        <p:spPr>
          <a:xfrm rot="10800000" flipH="1">
            <a:off x="-3705376" y="-1182060"/>
            <a:ext cx="9144000" cy="3636900"/>
          </a:xfrm>
          <a:prstGeom prst="ellipse">
            <a:avLst/>
          </a:prstGeom>
          <a:gradFill>
            <a:gsLst>
              <a:gs pos="0">
                <a:schemeClr val="dk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28" name="Google Shape;128;p11"/>
          <p:cNvSpPr/>
          <p:nvPr/>
        </p:nvSpPr>
        <p:spPr>
          <a:xfrm rot="10800000" flipH="1">
            <a:off x="2942741" y="3371835"/>
            <a:ext cx="9452400" cy="3759600"/>
          </a:xfrm>
          <a:prstGeom prst="ellipse">
            <a:avLst/>
          </a:prstGeom>
          <a:gradFill>
            <a:gsLst>
              <a:gs pos="0">
                <a:schemeClr val="lt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9" name="Google Shape;129;p11"/>
          <p:cNvCxnSpPr>
            <a:stCxn id="130" idx="4"/>
          </p:cNvCxnSpPr>
          <p:nvPr/>
        </p:nvCxnSpPr>
        <p:spPr>
          <a:xfrm>
            <a:off x="8525054" y="390822"/>
            <a:ext cx="0" cy="4719000"/>
          </a:xfrm>
          <a:prstGeom prst="straightConnector1">
            <a:avLst/>
          </a:prstGeom>
          <a:noFill/>
          <a:ln w="9525" cap="flat" cmpd="sng">
            <a:solidFill>
              <a:schemeClr val="dk1"/>
            </a:solidFill>
            <a:prstDash val="solid"/>
            <a:round/>
            <a:headEnd type="none" w="med" len="med"/>
            <a:tailEnd type="none" w="med" len="med"/>
          </a:ln>
        </p:spPr>
      </p:cxnSp>
      <p:sp>
        <p:nvSpPr>
          <p:cNvPr id="130" name="Google Shape;130;p11"/>
          <p:cNvSpPr/>
          <p:nvPr/>
        </p:nvSpPr>
        <p:spPr>
          <a:xfrm>
            <a:off x="8448554" y="329922"/>
            <a:ext cx="153000" cy="60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 name="Google Shape;131;p11"/>
          <p:cNvCxnSpPr>
            <a:stCxn id="130" idx="0"/>
          </p:cNvCxnSpPr>
          <p:nvPr/>
        </p:nvCxnSpPr>
        <p:spPr>
          <a:xfrm rot="10800000">
            <a:off x="4381154" y="329922"/>
            <a:ext cx="4143900" cy="0"/>
          </a:xfrm>
          <a:prstGeom prst="straightConnector1">
            <a:avLst/>
          </a:prstGeom>
          <a:noFill/>
          <a:ln w="9525" cap="flat" cmpd="sng">
            <a:solidFill>
              <a:schemeClr val="dk1"/>
            </a:solidFill>
            <a:prstDash val="solid"/>
            <a:round/>
            <a:headEnd type="none" w="med" len="med"/>
            <a:tailEnd type="none" w="med" len="med"/>
          </a:ln>
        </p:spPr>
      </p:cxnSp>
      <p:sp>
        <p:nvSpPr>
          <p:cNvPr id="132" name="Google Shape;132;p11"/>
          <p:cNvSpPr/>
          <p:nvPr/>
        </p:nvSpPr>
        <p:spPr>
          <a:xfrm rot="10800000">
            <a:off x="8214163" y="329925"/>
            <a:ext cx="621694" cy="136811"/>
          </a:xfrm>
          <a:custGeom>
            <a:avLst/>
            <a:gdLst/>
            <a:ahLst/>
            <a:cxnLst/>
            <a:rect l="l" t="t" r="r" b="b"/>
            <a:pathLst>
              <a:path w="78596" h="43501" extrusionOk="0">
                <a:moveTo>
                  <a:pt x="39298" y="0"/>
                </a:moveTo>
                <a:cubicBezTo>
                  <a:pt x="33176" y="31231"/>
                  <a:pt x="28213" y="36724"/>
                  <a:pt x="0" y="43501"/>
                </a:cubicBezTo>
                <a:lnTo>
                  <a:pt x="78596" y="43501"/>
                </a:lnTo>
                <a:cubicBezTo>
                  <a:pt x="50383" y="36724"/>
                  <a:pt x="45419" y="31231"/>
                  <a:pt x="39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3" name="Google Shape;133;p11"/>
          <p:cNvCxnSpPr/>
          <p:nvPr/>
        </p:nvCxnSpPr>
        <p:spPr>
          <a:xfrm>
            <a:off x="619660" y="-36512"/>
            <a:ext cx="0" cy="4905600"/>
          </a:xfrm>
          <a:prstGeom prst="straightConnector1">
            <a:avLst/>
          </a:prstGeom>
          <a:noFill/>
          <a:ln w="9525" cap="flat" cmpd="sng">
            <a:solidFill>
              <a:schemeClr val="dk1"/>
            </a:solidFill>
            <a:prstDash val="solid"/>
            <a:round/>
            <a:headEnd type="none" w="med" len="med"/>
            <a:tailEnd type="none" w="med" len="med"/>
          </a:ln>
        </p:spPr>
      </p:cxnSp>
      <p:sp>
        <p:nvSpPr>
          <p:cNvPr id="134" name="Google Shape;134;p11"/>
          <p:cNvSpPr/>
          <p:nvPr/>
        </p:nvSpPr>
        <p:spPr>
          <a:xfrm>
            <a:off x="100681" y="81132"/>
            <a:ext cx="1037956" cy="497577"/>
          </a:xfrm>
          <a:custGeom>
            <a:avLst/>
            <a:gdLst/>
            <a:ahLst/>
            <a:cxnLst/>
            <a:rect l="l" t="t" r="r" b="b"/>
            <a:pathLst>
              <a:path w="40356" h="48639" extrusionOk="0">
                <a:moveTo>
                  <a:pt x="20178" y="0"/>
                </a:moveTo>
                <a:cubicBezTo>
                  <a:pt x="19891" y="23696"/>
                  <a:pt x="19660" y="23975"/>
                  <a:pt x="1" y="24319"/>
                </a:cubicBezTo>
                <a:cubicBezTo>
                  <a:pt x="19660" y="24664"/>
                  <a:pt x="19891" y="24943"/>
                  <a:pt x="20178" y="48639"/>
                </a:cubicBezTo>
                <a:cubicBezTo>
                  <a:pt x="20463" y="24943"/>
                  <a:pt x="20695" y="24664"/>
                  <a:pt x="40355" y="24319"/>
                </a:cubicBezTo>
                <a:cubicBezTo>
                  <a:pt x="20695" y="23975"/>
                  <a:pt x="20463" y="23696"/>
                  <a:pt x="20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1"/>
          <p:cNvSpPr/>
          <p:nvPr/>
        </p:nvSpPr>
        <p:spPr>
          <a:xfrm>
            <a:off x="3949972" y="4856402"/>
            <a:ext cx="153000" cy="60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1"/>
          <p:cNvSpPr/>
          <p:nvPr/>
        </p:nvSpPr>
        <p:spPr>
          <a:xfrm>
            <a:off x="308814" y="4753846"/>
            <a:ext cx="621694" cy="136811"/>
          </a:xfrm>
          <a:custGeom>
            <a:avLst/>
            <a:gdLst/>
            <a:ahLst/>
            <a:cxnLst/>
            <a:rect l="l" t="t" r="r" b="b"/>
            <a:pathLst>
              <a:path w="78596" h="43501" extrusionOk="0">
                <a:moveTo>
                  <a:pt x="39298" y="0"/>
                </a:moveTo>
                <a:cubicBezTo>
                  <a:pt x="33176" y="31231"/>
                  <a:pt x="28213" y="36724"/>
                  <a:pt x="0" y="43501"/>
                </a:cubicBezTo>
                <a:lnTo>
                  <a:pt x="78596" y="43501"/>
                </a:lnTo>
                <a:cubicBezTo>
                  <a:pt x="50383" y="36724"/>
                  <a:pt x="45419" y="31231"/>
                  <a:pt x="39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7" name="Google Shape;137;p11"/>
          <p:cNvCxnSpPr/>
          <p:nvPr/>
        </p:nvCxnSpPr>
        <p:spPr>
          <a:xfrm>
            <a:off x="713226" y="4885760"/>
            <a:ext cx="8551200" cy="0"/>
          </a:xfrm>
          <a:prstGeom prst="straightConnector1">
            <a:avLst/>
          </a:prstGeom>
          <a:noFill/>
          <a:ln w="9525" cap="flat" cmpd="sng">
            <a:solidFill>
              <a:schemeClr val="dk1"/>
            </a:solidFill>
            <a:prstDash val="solid"/>
            <a:round/>
            <a:headEnd type="none" w="med" len="med"/>
            <a:tailEnd type="none" w="med" len="med"/>
          </a:ln>
        </p:spPr>
      </p:cxnSp>
      <p:sp>
        <p:nvSpPr>
          <p:cNvPr id="138" name="Google Shape;138;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chemeClr val="accent3"/>
                </a:solidFill>
              </a:defRPr>
            </a:lvl1pPr>
            <a:lvl2pPr lvl="1">
              <a:buNone/>
              <a:defRPr>
                <a:solidFill>
                  <a:schemeClr val="accent3"/>
                </a:solidFill>
              </a:defRPr>
            </a:lvl2pPr>
            <a:lvl3pPr lvl="2">
              <a:buNone/>
              <a:defRPr>
                <a:solidFill>
                  <a:schemeClr val="accent3"/>
                </a:solidFill>
              </a:defRPr>
            </a:lvl3pPr>
            <a:lvl4pPr lvl="3">
              <a:buNone/>
              <a:defRPr>
                <a:solidFill>
                  <a:schemeClr val="accent3"/>
                </a:solidFill>
              </a:defRPr>
            </a:lvl4pPr>
            <a:lvl5pPr lvl="4">
              <a:buNone/>
              <a:defRPr>
                <a:solidFill>
                  <a:schemeClr val="accent3"/>
                </a:solidFill>
              </a:defRPr>
            </a:lvl5pPr>
            <a:lvl6pPr lvl="5">
              <a:buNone/>
              <a:defRPr>
                <a:solidFill>
                  <a:schemeClr val="accent3"/>
                </a:solidFill>
              </a:defRPr>
            </a:lvl6pPr>
            <a:lvl7pPr lvl="6">
              <a:buNone/>
              <a:defRPr>
                <a:solidFill>
                  <a:schemeClr val="accent3"/>
                </a:solidFill>
              </a:defRPr>
            </a:lvl7pPr>
            <a:lvl8pPr lvl="7">
              <a:buNone/>
              <a:defRPr>
                <a:solidFill>
                  <a:schemeClr val="accent3"/>
                </a:solidFill>
              </a:defRPr>
            </a:lvl8pPr>
            <a:lvl9pPr lvl="8">
              <a:buNone/>
              <a:defRPr>
                <a:solidFill>
                  <a:schemeClr val="accent3"/>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39"/>
        <p:cNvGrpSpPr/>
        <p:nvPr/>
      </p:nvGrpSpPr>
      <p:grpSpPr>
        <a:xfrm>
          <a:off x="0" y="0"/>
          <a:ext cx="0" cy="0"/>
          <a:chOff x="0" y="0"/>
          <a:chExt cx="0" cy="0"/>
        </a:xfrm>
      </p:grpSpPr>
      <p:sp>
        <p:nvSpPr>
          <p:cNvPr id="140" name="Google Shape;140;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4">
    <p:spTree>
      <p:nvGrpSpPr>
        <p:cNvPr id="1" name="Shape 141"/>
        <p:cNvGrpSpPr/>
        <p:nvPr/>
      </p:nvGrpSpPr>
      <p:grpSpPr>
        <a:xfrm>
          <a:off x="0" y="0"/>
          <a:ext cx="0" cy="0"/>
          <a:chOff x="0" y="0"/>
          <a:chExt cx="0" cy="0"/>
        </a:xfrm>
      </p:grpSpPr>
      <p:sp>
        <p:nvSpPr>
          <p:cNvPr id="142" name="Google Shape;142;p13"/>
          <p:cNvSpPr/>
          <p:nvPr/>
        </p:nvSpPr>
        <p:spPr>
          <a:xfrm rot="10800000" flipH="1">
            <a:off x="4104915" y="-3286322"/>
            <a:ext cx="9452400" cy="7160700"/>
          </a:xfrm>
          <a:prstGeom prst="ellipse">
            <a:avLst/>
          </a:prstGeom>
          <a:gradFill>
            <a:gsLst>
              <a:gs pos="0">
                <a:schemeClr val="dk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rot="10800000" flipH="1">
            <a:off x="-3191525" y="1427159"/>
            <a:ext cx="9144000" cy="6927000"/>
          </a:xfrm>
          <a:prstGeom prst="ellipse">
            <a:avLst/>
          </a:prstGeom>
          <a:gradFill>
            <a:gsLst>
              <a:gs pos="0">
                <a:schemeClr val="lt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4" name="Google Shape;144;p13"/>
          <p:cNvSpPr/>
          <p:nvPr/>
        </p:nvSpPr>
        <p:spPr>
          <a:xfrm rot="10800000" flipH="1">
            <a:off x="5952483" y="-2111998"/>
            <a:ext cx="5891700" cy="4463400"/>
          </a:xfrm>
          <a:prstGeom prst="ellipse">
            <a:avLst/>
          </a:prstGeom>
          <a:gradFill>
            <a:gsLst>
              <a:gs pos="0">
                <a:schemeClr val="lt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txBox="1">
            <a:spLocks noGrp="1"/>
          </p:cNvSpPr>
          <p:nvPr>
            <p:ph type="subTitle" idx="1"/>
          </p:nvPr>
        </p:nvSpPr>
        <p:spPr>
          <a:xfrm>
            <a:off x="920584" y="1626116"/>
            <a:ext cx="3349800" cy="2313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Bebas Neue"/>
              <a:buNone/>
              <a:defRPr sz="1600">
                <a:latin typeface="Lora Medium"/>
                <a:ea typeface="Lora Medium"/>
                <a:cs typeface="Lora Medium"/>
                <a:sym typeface="Lora Medium"/>
              </a:defRPr>
            </a:lvl1pPr>
            <a:lvl2pPr lvl="1" algn="ctr" rtl="0">
              <a:lnSpc>
                <a:spcPct val="100000"/>
              </a:lnSpc>
              <a:spcBef>
                <a:spcPts val="0"/>
              </a:spcBef>
              <a:spcAft>
                <a:spcPts val="0"/>
              </a:spcAft>
              <a:buSzPts val="1600"/>
              <a:buFont typeface="Bebas Neue"/>
              <a:buNone/>
              <a:defRPr sz="1600">
                <a:latin typeface="Bebas Neue"/>
                <a:ea typeface="Bebas Neue"/>
                <a:cs typeface="Bebas Neue"/>
                <a:sym typeface="Bebas Neue"/>
              </a:defRPr>
            </a:lvl2pPr>
            <a:lvl3pPr lvl="2" algn="ctr" rtl="0">
              <a:lnSpc>
                <a:spcPct val="100000"/>
              </a:lnSpc>
              <a:spcBef>
                <a:spcPts val="0"/>
              </a:spcBef>
              <a:spcAft>
                <a:spcPts val="0"/>
              </a:spcAft>
              <a:buSzPts val="1600"/>
              <a:buFont typeface="Bebas Neue"/>
              <a:buNone/>
              <a:defRPr sz="1600">
                <a:latin typeface="Bebas Neue"/>
                <a:ea typeface="Bebas Neue"/>
                <a:cs typeface="Bebas Neue"/>
                <a:sym typeface="Bebas Neue"/>
              </a:defRPr>
            </a:lvl3pPr>
            <a:lvl4pPr lvl="3" algn="ctr" rtl="0">
              <a:lnSpc>
                <a:spcPct val="100000"/>
              </a:lnSpc>
              <a:spcBef>
                <a:spcPts val="0"/>
              </a:spcBef>
              <a:spcAft>
                <a:spcPts val="0"/>
              </a:spcAft>
              <a:buSzPts val="1600"/>
              <a:buFont typeface="Bebas Neue"/>
              <a:buNone/>
              <a:defRPr sz="1600">
                <a:latin typeface="Bebas Neue"/>
                <a:ea typeface="Bebas Neue"/>
                <a:cs typeface="Bebas Neue"/>
                <a:sym typeface="Bebas Neue"/>
              </a:defRPr>
            </a:lvl4pPr>
            <a:lvl5pPr lvl="4" algn="ctr" rtl="0">
              <a:lnSpc>
                <a:spcPct val="100000"/>
              </a:lnSpc>
              <a:spcBef>
                <a:spcPts val="0"/>
              </a:spcBef>
              <a:spcAft>
                <a:spcPts val="0"/>
              </a:spcAft>
              <a:buSzPts val="1600"/>
              <a:buFont typeface="Bebas Neue"/>
              <a:buNone/>
              <a:defRPr sz="1600">
                <a:latin typeface="Bebas Neue"/>
                <a:ea typeface="Bebas Neue"/>
                <a:cs typeface="Bebas Neue"/>
                <a:sym typeface="Bebas Neue"/>
              </a:defRPr>
            </a:lvl5pPr>
            <a:lvl6pPr lvl="5" algn="ctr" rtl="0">
              <a:lnSpc>
                <a:spcPct val="100000"/>
              </a:lnSpc>
              <a:spcBef>
                <a:spcPts val="0"/>
              </a:spcBef>
              <a:spcAft>
                <a:spcPts val="0"/>
              </a:spcAft>
              <a:buSzPts val="1600"/>
              <a:buFont typeface="Bebas Neue"/>
              <a:buNone/>
              <a:defRPr sz="1600">
                <a:latin typeface="Bebas Neue"/>
                <a:ea typeface="Bebas Neue"/>
                <a:cs typeface="Bebas Neue"/>
                <a:sym typeface="Bebas Neue"/>
              </a:defRPr>
            </a:lvl6pPr>
            <a:lvl7pPr lvl="6" algn="ctr" rtl="0">
              <a:lnSpc>
                <a:spcPct val="100000"/>
              </a:lnSpc>
              <a:spcBef>
                <a:spcPts val="0"/>
              </a:spcBef>
              <a:spcAft>
                <a:spcPts val="0"/>
              </a:spcAft>
              <a:buSzPts val="1600"/>
              <a:buFont typeface="Bebas Neue"/>
              <a:buNone/>
              <a:defRPr sz="1600">
                <a:latin typeface="Bebas Neue"/>
                <a:ea typeface="Bebas Neue"/>
                <a:cs typeface="Bebas Neue"/>
                <a:sym typeface="Bebas Neue"/>
              </a:defRPr>
            </a:lvl7pPr>
            <a:lvl8pPr lvl="7" algn="ctr" rtl="0">
              <a:lnSpc>
                <a:spcPct val="100000"/>
              </a:lnSpc>
              <a:spcBef>
                <a:spcPts val="0"/>
              </a:spcBef>
              <a:spcAft>
                <a:spcPts val="0"/>
              </a:spcAft>
              <a:buSzPts val="1600"/>
              <a:buFont typeface="Bebas Neue"/>
              <a:buNone/>
              <a:defRPr sz="1600">
                <a:latin typeface="Bebas Neue"/>
                <a:ea typeface="Bebas Neue"/>
                <a:cs typeface="Bebas Neue"/>
                <a:sym typeface="Bebas Neue"/>
              </a:defRPr>
            </a:lvl8pPr>
            <a:lvl9pPr lvl="8" algn="ctr" rtl="0">
              <a:lnSpc>
                <a:spcPct val="100000"/>
              </a:lnSpc>
              <a:spcBef>
                <a:spcPts val="0"/>
              </a:spcBef>
              <a:spcAft>
                <a:spcPts val="0"/>
              </a:spcAft>
              <a:buSzPts val="1600"/>
              <a:buFont typeface="Bebas Neue"/>
              <a:buNone/>
              <a:defRPr sz="1600">
                <a:latin typeface="Bebas Neue"/>
                <a:ea typeface="Bebas Neue"/>
                <a:cs typeface="Bebas Neue"/>
                <a:sym typeface="Bebas Neue"/>
              </a:defRPr>
            </a:lvl9pPr>
          </a:lstStyle>
          <a:p>
            <a:endParaRPr/>
          </a:p>
        </p:txBody>
      </p:sp>
      <p:sp>
        <p:nvSpPr>
          <p:cNvPr id="146" name="Google Shape;146;p13"/>
          <p:cNvSpPr txBox="1">
            <a:spLocks noGrp="1"/>
          </p:cNvSpPr>
          <p:nvPr>
            <p:ph type="title" hasCustomPrompt="1"/>
          </p:nvPr>
        </p:nvSpPr>
        <p:spPr>
          <a:xfrm>
            <a:off x="1778275" y="1132125"/>
            <a:ext cx="1634400" cy="310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Clr>
                <a:schemeClr val="lt2"/>
              </a:buClr>
              <a:buSzPts val="2400"/>
              <a:buNone/>
              <a:defRPr sz="2400">
                <a:solidFill>
                  <a:schemeClr val="lt2"/>
                </a:solidFill>
              </a:defRPr>
            </a:lvl2pPr>
            <a:lvl3pPr lvl="2" rtl="0">
              <a:spcBef>
                <a:spcPts val="0"/>
              </a:spcBef>
              <a:spcAft>
                <a:spcPts val="0"/>
              </a:spcAft>
              <a:buClr>
                <a:schemeClr val="lt2"/>
              </a:buClr>
              <a:buSzPts val="2400"/>
              <a:buNone/>
              <a:defRPr sz="2400">
                <a:solidFill>
                  <a:schemeClr val="lt2"/>
                </a:solidFill>
              </a:defRPr>
            </a:lvl3pPr>
            <a:lvl4pPr lvl="3" rtl="0">
              <a:spcBef>
                <a:spcPts val="0"/>
              </a:spcBef>
              <a:spcAft>
                <a:spcPts val="0"/>
              </a:spcAft>
              <a:buClr>
                <a:schemeClr val="lt2"/>
              </a:buClr>
              <a:buSzPts val="2400"/>
              <a:buNone/>
              <a:defRPr sz="2400">
                <a:solidFill>
                  <a:schemeClr val="lt2"/>
                </a:solidFill>
              </a:defRPr>
            </a:lvl4pPr>
            <a:lvl5pPr lvl="4" rtl="0">
              <a:spcBef>
                <a:spcPts val="0"/>
              </a:spcBef>
              <a:spcAft>
                <a:spcPts val="0"/>
              </a:spcAft>
              <a:buClr>
                <a:schemeClr val="lt2"/>
              </a:buClr>
              <a:buSzPts val="2400"/>
              <a:buNone/>
              <a:defRPr sz="2400">
                <a:solidFill>
                  <a:schemeClr val="lt2"/>
                </a:solidFill>
              </a:defRPr>
            </a:lvl5pPr>
            <a:lvl6pPr lvl="5" rtl="0">
              <a:spcBef>
                <a:spcPts val="0"/>
              </a:spcBef>
              <a:spcAft>
                <a:spcPts val="0"/>
              </a:spcAft>
              <a:buClr>
                <a:schemeClr val="lt2"/>
              </a:buClr>
              <a:buSzPts val="2400"/>
              <a:buNone/>
              <a:defRPr sz="2400">
                <a:solidFill>
                  <a:schemeClr val="lt2"/>
                </a:solidFill>
              </a:defRPr>
            </a:lvl6pPr>
            <a:lvl7pPr lvl="6" rtl="0">
              <a:spcBef>
                <a:spcPts val="0"/>
              </a:spcBef>
              <a:spcAft>
                <a:spcPts val="0"/>
              </a:spcAft>
              <a:buClr>
                <a:schemeClr val="lt2"/>
              </a:buClr>
              <a:buSzPts val="2400"/>
              <a:buNone/>
              <a:defRPr sz="2400">
                <a:solidFill>
                  <a:schemeClr val="lt2"/>
                </a:solidFill>
              </a:defRPr>
            </a:lvl7pPr>
            <a:lvl8pPr lvl="7" rtl="0">
              <a:spcBef>
                <a:spcPts val="0"/>
              </a:spcBef>
              <a:spcAft>
                <a:spcPts val="0"/>
              </a:spcAft>
              <a:buClr>
                <a:schemeClr val="lt2"/>
              </a:buClr>
              <a:buSzPts val="2400"/>
              <a:buNone/>
              <a:defRPr sz="2400">
                <a:solidFill>
                  <a:schemeClr val="lt2"/>
                </a:solidFill>
              </a:defRPr>
            </a:lvl8pPr>
            <a:lvl9pPr lvl="8" rtl="0">
              <a:spcBef>
                <a:spcPts val="0"/>
              </a:spcBef>
              <a:spcAft>
                <a:spcPts val="0"/>
              </a:spcAft>
              <a:buClr>
                <a:schemeClr val="lt2"/>
              </a:buClr>
              <a:buSzPts val="2400"/>
              <a:buNone/>
              <a:defRPr sz="2400">
                <a:solidFill>
                  <a:schemeClr val="lt2"/>
                </a:solidFill>
              </a:defRPr>
            </a:lvl9pPr>
          </a:lstStyle>
          <a:p>
            <a:r>
              <a:t>xx%</a:t>
            </a:r>
          </a:p>
        </p:txBody>
      </p:sp>
      <p:sp>
        <p:nvSpPr>
          <p:cNvPr id="147" name="Google Shape;147;p13"/>
          <p:cNvSpPr txBox="1">
            <a:spLocks noGrp="1"/>
          </p:cNvSpPr>
          <p:nvPr>
            <p:ph type="title" idx="2"/>
          </p:nvPr>
        </p:nvSpPr>
        <p:spPr>
          <a:xfrm>
            <a:off x="619004" y="329911"/>
            <a:ext cx="7919400" cy="310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500"/>
              <a:buNone/>
              <a:defRPr sz="29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8" name="Google Shape;148;p13"/>
          <p:cNvSpPr txBox="1">
            <a:spLocks noGrp="1"/>
          </p:cNvSpPr>
          <p:nvPr>
            <p:ph type="subTitle" idx="3"/>
          </p:nvPr>
        </p:nvSpPr>
        <p:spPr>
          <a:xfrm>
            <a:off x="4873504" y="1626116"/>
            <a:ext cx="3349800" cy="2313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Bebas Neue"/>
              <a:buNone/>
              <a:defRPr sz="1600">
                <a:latin typeface="Lora Medium"/>
                <a:ea typeface="Lora Medium"/>
                <a:cs typeface="Lora Medium"/>
                <a:sym typeface="Lora Medium"/>
              </a:defRPr>
            </a:lvl1pPr>
            <a:lvl2pPr lvl="1" algn="ctr" rtl="0">
              <a:lnSpc>
                <a:spcPct val="100000"/>
              </a:lnSpc>
              <a:spcBef>
                <a:spcPts val="0"/>
              </a:spcBef>
              <a:spcAft>
                <a:spcPts val="0"/>
              </a:spcAft>
              <a:buSzPts val="1600"/>
              <a:buFont typeface="Bebas Neue"/>
              <a:buNone/>
              <a:defRPr sz="1600">
                <a:latin typeface="Bebas Neue"/>
                <a:ea typeface="Bebas Neue"/>
                <a:cs typeface="Bebas Neue"/>
                <a:sym typeface="Bebas Neue"/>
              </a:defRPr>
            </a:lvl2pPr>
            <a:lvl3pPr lvl="2" algn="ctr" rtl="0">
              <a:lnSpc>
                <a:spcPct val="100000"/>
              </a:lnSpc>
              <a:spcBef>
                <a:spcPts val="0"/>
              </a:spcBef>
              <a:spcAft>
                <a:spcPts val="0"/>
              </a:spcAft>
              <a:buSzPts val="1600"/>
              <a:buFont typeface="Bebas Neue"/>
              <a:buNone/>
              <a:defRPr sz="1600">
                <a:latin typeface="Bebas Neue"/>
                <a:ea typeface="Bebas Neue"/>
                <a:cs typeface="Bebas Neue"/>
                <a:sym typeface="Bebas Neue"/>
              </a:defRPr>
            </a:lvl3pPr>
            <a:lvl4pPr lvl="3" algn="ctr" rtl="0">
              <a:lnSpc>
                <a:spcPct val="100000"/>
              </a:lnSpc>
              <a:spcBef>
                <a:spcPts val="0"/>
              </a:spcBef>
              <a:spcAft>
                <a:spcPts val="0"/>
              </a:spcAft>
              <a:buSzPts val="1600"/>
              <a:buFont typeface="Bebas Neue"/>
              <a:buNone/>
              <a:defRPr sz="1600">
                <a:latin typeface="Bebas Neue"/>
                <a:ea typeface="Bebas Neue"/>
                <a:cs typeface="Bebas Neue"/>
                <a:sym typeface="Bebas Neue"/>
              </a:defRPr>
            </a:lvl4pPr>
            <a:lvl5pPr lvl="4" algn="ctr" rtl="0">
              <a:lnSpc>
                <a:spcPct val="100000"/>
              </a:lnSpc>
              <a:spcBef>
                <a:spcPts val="0"/>
              </a:spcBef>
              <a:spcAft>
                <a:spcPts val="0"/>
              </a:spcAft>
              <a:buSzPts val="1600"/>
              <a:buFont typeface="Bebas Neue"/>
              <a:buNone/>
              <a:defRPr sz="1600">
                <a:latin typeface="Bebas Neue"/>
                <a:ea typeface="Bebas Neue"/>
                <a:cs typeface="Bebas Neue"/>
                <a:sym typeface="Bebas Neue"/>
              </a:defRPr>
            </a:lvl5pPr>
            <a:lvl6pPr lvl="5" algn="ctr" rtl="0">
              <a:lnSpc>
                <a:spcPct val="100000"/>
              </a:lnSpc>
              <a:spcBef>
                <a:spcPts val="0"/>
              </a:spcBef>
              <a:spcAft>
                <a:spcPts val="0"/>
              </a:spcAft>
              <a:buSzPts val="1600"/>
              <a:buFont typeface="Bebas Neue"/>
              <a:buNone/>
              <a:defRPr sz="1600">
                <a:latin typeface="Bebas Neue"/>
                <a:ea typeface="Bebas Neue"/>
                <a:cs typeface="Bebas Neue"/>
                <a:sym typeface="Bebas Neue"/>
              </a:defRPr>
            </a:lvl6pPr>
            <a:lvl7pPr lvl="6" algn="ctr" rtl="0">
              <a:lnSpc>
                <a:spcPct val="100000"/>
              </a:lnSpc>
              <a:spcBef>
                <a:spcPts val="0"/>
              </a:spcBef>
              <a:spcAft>
                <a:spcPts val="0"/>
              </a:spcAft>
              <a:buSzPts val="1600"/>
              <a:buFont typeface="Bebas Neue"/>
              <a:buNone/>
              <a:defRPr sz="1600">
                <a:latin typeface="Bebas Neue"/>
                <a:ea typeface="Bebas Neue"/>
                <a:cs typeface="Bebas Neue"/>
                <a:sym typeface="Bebas Neue"/>
              </a:defRPr>
            </a:lvl7pPr>
            <a:lvl8pPr lvl="7" algn="ctr" rtl="0">
              <a:lnSpc>
                <a:spcPct val="100000"/>
              </a:lnSpc>
              <a:spcBef>
                <a:spcPts val="0"/>
              </a:spcBef>
              <a:spcAft>
                <a:spcPts val="0"/>
              </a:spcAft>
              <a:buSzPts val="1600"/>
              <a:buFont typeface="Bebas Neue"/>
              <a:buNone/>
              <a:defRPr sz="1600">
                <a:latin typeface="Bebas Neue"/>
                <a:ea typeface="Bebas Neue"/>
                <a:cs typeface="Bebas Neue"/>
                <a:sym typeface="Bebas Neue"/>
              </a:defRPr>
            </a:lvl8pPr>
            <a:lvl9pPr lvl="8" algn="ctr" rtl="0">
              <a:lnSpc>
                <a:spcPct val="100000"/>
              </a:lnSpc>
              <a:spcBef>
                <a:spcPts val="0"/>
              </a:spcBef>
              <a:spcAft>
                <a:spcPts val="0"/>
              </a:spcAft>
              <a:buSzPts val="1600"/>
              <a:buFont typeface="Bebas Neue"/>
              <a:buNone/>
              <a:defRPr sz="1600">
                <a:latin typeface="Bebas Neue"/>
                <a:ea typeface="Bebas Neue"/>
                <a:cs typeface="Bebas Neue"/>
                <a:sym typeface="Bebas Neue"/>
              </a:defRPr>
            </a:lvl9pPr>
          </a:lstStyle>
          <a:p>
            <a:endParaRPr/>
          </a:p>
        </p:txBody>
      </p:sp>
      <p:sp>
        <p:nvSpPr>
          <p:cNvPr id="149" name="Google Shape;149;p13"/>
          <p:cNvSpPr txBox="1">
            <a:spLocks noGrp="1"/>
          </p:cNvSpPr>
          <p:nvPr>
            <p:ph type="title" idx="4" hasCustomPrompt="1"/>
          </p:nvPr>
        </p:nvSpPr>
        <p:spPr>
          <a:xfrm>
            <a:off x="5731195" y="1132138"/>
            <a:ext cx="1634400" cy="310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Clr>
                <a:schemeClr val="lt2"/>
              </a:buClr>
              <a:buSzPts val="2400"/>
              <a:buNone/>
              <a:defRPr sz="2400">
                <a:solidFill>
                  <a:schemeClr val="lt2"/>
                </a:solidFill>
              </a:defRPr>
            </a:lvl2pPr>
            <a:lvl3pPr lvl="2" rtl="0">
              <a:spcBef>
                <a:spcPts val="0"/>
              </a:spcBef>
              <a:spcAft>
                <a:spcPts val="0"/>
              </a:spcAft>
              <a:buClr>
                <a:schemeClr val="lt2"/>
              </a:buClr>
              <a:buSzPts val="2400"/>
              <a:buNone/>
              <a:defRPr sz="2400">
                <a:solidFill>
                  <a:schemeClr val="lt2"/>
                </a:solidFill>
              </a:defRPr>
            </a:lvl3pPr>
            <a:lvl4pPr lvl="3" rtl="0">
              <a:spcBef>
                <a:spcPts val="0"/>
              </a:spcBef>
              <a:spcAft>
                <a:spcPts val="0"/>
              </a:spcAft>
              <a:buClr>
                <a:schemeClr val="lt2"/>
              </a:buClr>
              <a:buSzPts val="2400"/>
              <a:buNone/>
              <a:defRPr sz="2400">
                <a:solidFill>
                  <a:schemeClr val="lt2"/>
                </a:solidFill>
              </a:defRPr>
            </a:lvl4pPr>
            <a:lvl5pPr lvl="4" rtl="0">
              <a:spcBef>
                <a:spcPts val="0"/>
              </a:spcBef>
              <a:spcAft>
                <a:spcPts val="0"/>
              </a:spcAft>
              <a:buClr>
                <a:schemeClr val="lt2"/>
              </a:buClr>
              <a:buSzPts val="2400"/>
              <a:buNone/>
              <a:defRPr sz="2400">
                <a:solidFill>
                  <a:schemeClr val="lt2"/>
                </a:solidFill>
              </a:defRPr>
            </a:lvl5pPr>
            <a:lvl6pPr lvl="5" rtl="0">
              <a:spcBef>
                <a:spcPts val="0"/>
              </a:spcBef>
              <a:spcAft>
                <a:spcPts val="0"/>
              </a:spcAft>
              <a:buClr>
                <a:schemeClr val="lt2"/>
              </a:buClr>
              <a:buSzPts val="2400"/>
              <a:buNone/>
              <a:defRPr sz="2400">
                <a:solidFill>
                  <a:schemeClr val="lt2"/>
                </a:solidFill>
              </a:defRPr>
            </a:lvl6pPr>
            <a:lvl7pPr lvl="6" rtl="0">
              <a:spcBef>
                <a:spcPts val="0"/>
              </a:spcBef>
              <a:spcAft>
                <a:spcPts val="0"/>
              </a:spcAft>
              <a:buClr>
                <a:schemeClr val="lt2"/>
              </a:buClr>
              <a:buSzPts val="2400"/>
              <a:buNone/>
              <a:defRPr sz="2400">
                <a:solidFill>
                  <a:schemeClr val="lt2"/>
                </a:solidFill>
              </a:defRPr>
            </a:lvl7pPr>
            <a:lvl8pPr lvl="7" rtl="0">
              <a:spcBef>
                <a:spcPts val="0"/>
              </a:spcBef>
              <a:spcAft>
                <a:spcPts val="0"/>
              </a:spcAft>
              <a:buClr>
                <a:schemeClr val="lt2"/>
              </a:buClr>
              <a:buSzPts val="2400"/>
              <a:buNone/>
              <a:defRPr sz="2400">
                <a:solidFill>
                  <a:schemeClr val="lt2"/>
                </a:solidFill>
              </a:defRPr>
            </a:lvl8pPr>
            <a:lvl9pPr lvl="8" rtl="0">
              <a:spcBef>
                <a:spcPts val="0"/>
              </a:spcBef>
              <a:spcAft>
                <a:spcPts val="0"/>
              </a:spcAft>
              <a:buClr>
                <a:schemeClr val="lt2"/>
              </a:buClr>
              <a:buSzPts val="2400"/>
              <a:buNone/>
              <a:defRPr sz="2400">
                <a:solidFill>
                  <a:schemeClr val="lt2"/>
                </a:solidFill>
              </a:defRPr>
            </a:lvl9pPr>
          </a:lstStyle>
          <a:p>
            <a:r>
              <a:t>xx%</a:t>
            </a:r>
          </a:p>
        </p:txBody>
      </p:sp>
      <p:sp>
        <p:nvSpPr>
          <p:cNvPr id="150" name="Google Shape;150;p13"/>
          <p:cNvSpPr txBox="1">
            <a:spLocks noGrp="1"/>
          </p:cNvSpPr>
          <p:nvPr>
            <p:ph type="subTitle" idx="5"/>
          </p:nvPr>
        </p:nvSpPr>
        <p:spPr>
          <a:xfrm>
            <a:off x="920584" y="2841984"/>
            <a:ext cx="3349800" cy="2313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Bebas Neue"/>
              <a:buNone/>
              <a:defRPr sz="1600">
                <a:latin typeface="Lora Medium"/>
                <a:ea typeface="Lora Medium"/>
                <a:cs typeface="Lora Medium"/>
                <a:sym typeface="Lora Medium"/>
              </a:defRPr>
            </a:lvl1pPr>
            <a:lvl2pPr lvl="1" algn="ctr" rtl="0">
              <a:lnSpc>
                <a:spcPct val="100000"/>
              </a:lnSpc>
              <a:spcBef>
                <a:spcPts val="0"/>
              </a:spcBef>
              <a:spcAft>
                <a:spcPts val="0"/>
              </a:spcAft>
              <a:buSzPts val="1600"/>
              <a:buFont typeface="Bebas Neue"/>
              <a:buNone/>
              <a:defRPr sz="1600">
                <a:latin typeface="Bebas Neue"/>
                <a:ea typeface="Bebas Neue"/>
                <a:cs typeface="Bebas Neue"/>
                <a:sym typeface="Bebas Neue"/>
              </a:defRPr>
            </a:lvl2pPr>
            <a:lvl3pPr lvl="2" algn="ctr" rtl="0">
              <a:lnSpc>
                <a:spcPct val="100000"/>
              </a:lnSpc>
              <a:spcBef>
                <a:spcPts val="0"/>
              </a:spcBef>
              <a:spcAft>
                <a:spcPts val="0"/>
              </a:spcAft>
              <a:buSzPts val="1600"/>
              <a:buFont typeface="Bebas Neue"/>
              <a:buNone/>
              <a:defRPr sz="1600">
                <a:latin typeface="Bebas Neue"/>
                <a:ea typeface="Bebas Neue"/>
                <a:cs typeface="Bebas Neue"/>
                <a:sym typeface="Bebas Neue"/>
              </a:defRPr>
            </a:lvl3pPr>
            <a:lvl4pPr lvl="3" algn="ctr" rtl="0">
              <a:lnSpc>
                <a:spcPct val="100000"/>
              </a:lnSpc>
              <a:spcBef>
                <a:spcPts val="0"/>
              </a:spcBef>
              <a:spcAft>
                <a:spcPts val="0"/>
              </a:spcAft>
              <a:buSzPts val="1600"/>
              <a:buFont typeface="Bebas Neue"/>
              <a:buNone/>
              <a:defRPr sz="1600">
                <a:latin typeface="Bebas Neue"/>
                <a:ea typeface="Bebas Neue"/>
                <a:cs typeface="Bebas Neue"/>
                <a:sym typeface="Bebas Neue"/>
              </a:defRPr>
            </a:lvl4pPr>
            <a:lvl5pPr lvl="4" algn="ctr" rtl="0">
              <a:lnSpc>
                <a:spcPct val="100000"/>
              </a:lnSpc>
              <a:spcBef>
                <a:spcPts val="0"/>
              </a:spcBef>
              <a:spcAft>
                <a:spcPts val="0"/>
              </a:spcAft>
              <a:buSzPts val="1600"/>
              <a:buFont typeface="Bebas Neue"/>
              <a:buNone/>
              <a:defRPr sz="1600">
                <a:latin typeface="Bebas Neue"/>
                <a:ea typeface="Bebas Neue"/>
                <a:cs typeface="Bebas Neue"/>
                <a:sym typeface="Bebas Neue"/>
              </a:defRPr>
            </a:lvl5pPr>
            <a:lvl6pPr lvl="5" algn="ctr" rtl="0">
              <a:lnSpc>
                <a:spcPct val="100000"/>
              </a:lnSpc>
              <a:spcBef>
                <a:spcPts val="0"/>
              </a:spcBef>
              <a:spcAft>
                <a:spcPts val="0"/>
              </a:spcAft>
              <a:buSzPts val="1600"/>
              <a:buFont typeface="Bebas Neue"/>
              <a:buNone/>
              <a:defRPr sz="1600">
                <a:latin typeface="Bebas Neue"/>
                <a:ea typeface="Bebas Neue"/>
                <a:cs typeface="Bebas Neue"/>
                <a:sym typeface="Bebas Neue"/>
              </a:defRPr>
            </a:lvl6pPr>
            <a:lvl7pPr lvl="6" algn="ctr" rtl="0">
              <a:lnSpc>
                <a:spcPct val="100000"/>
              </a:lnSpc>
              <a:spcBef>
                <a:spcPts val="0"/>
              </a:spcBef>
              <a:spcAft>
                <a:spcPts val="0"/>
              </a:spcAft>
              <a:buSzPts val="1600"/>
              <a:buFont typeface="Bebas Neue"/>
              <a:buNone/>
              <a:defRPr sz="1600">
                <a:latin typeface="Bebas Neue"/>
                <a:ea typeface="Bebas Neue"/>
                <a:cs typeface="Bebas Neue"/>
                <a:sym typeface="Bebas Neue"/>
              </a:defRPr>
            </a:lvl7pPr>
            <a:lvl8pPr lvl="7" algn="ctr" rtl="0">
              <a:lnSpc>
                <a:spcPct val="100000"/>
              </a:lnSpc>
              <a:spcBef>
                <a:spcPts val="0"/>
              </a:spcBef>
              <a:spcAft>
                <a:spcPts val="0"/>
              </a:spcAft>
              <a:buSzPts val="1600"/>
              <a:buFont typeface="Bebas Neue"/>
              <a:buNone/>
              <a:defRPr sz="1600">
                <a:latin typeface="Bebas Neue"/>
                <a:ea typeface="Bebas Neue"/>
                <a:cs typeface="Bebas Neue"/>
                <a:sym typeface="Bebas Neue"/>
              </a:defRPr>
            </a:lvl8pPr>
            <a:lvl9pPr lvl="8" algn="ctr" rtl="0">
              <a:lnSpc>
                <a:spcPct val="100000"/>
              </a:lnSpc>
              <a:spcBef>
                <a:spcPts val="0"/>
              </a:spcBef>
              <a:spcAft>
                <a:spcPts val="0"/>
              </a:spcAft>
              <a:buSzPts val="1600"/>
              <a:buFont typeface="Bebas Neue"/>
              <a:buNone/>
              <a:defRPr sz="1600">
                <a:latin typeface="Bebas Neue"/>
                <a:ea typeface="Bebas Neue"/>
                <a:cs typeface="Bebas Neue"/>
                <a:sym typeface="Bebas Neue"/>
              </a:defRPr>
            </a:lvl9pPr>
          </a:lstStyle>
          <a:p>
            <a:endParaRPr/>
          </a:p>
        </p:txBody>
      </p:sp>
      <p:sp>
        <p:nvSpPr>
          <p:cNvPr id="151" name="Google Shape;151;p13"/>
          <p:cNvSpPr txBox="1">
            <a:spLocks noGrp="1"/>
          </p:cNvSpPr>
          <p:nvPr>
            <p:ph type="title" idx="6" hasCustomPrompt="1"/>
          </p:nvPr>
        </p:nvSpPr>
        <p:spPr>
          <a:xfrm>
            <a:off x="1778275" y="2347988"/>
            <a:ext cx="1634400" cy="310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Clr>
                <a:schemeClr val="lt2"/>
              </a:buClr>
              <a:buSzPts val="2400"/>
              <a:buNone/>
              <a:defRPr sz="2400">
                <a:solidFill>
                  <a:schemeClr val="lt2"/>
                </a:solidFill>
              </a:defRPr>
            </a:lvl2pPr>
            <a:lvl3pPr lvl="2" rtl="0">
              <a:spcBef>
                <a:spcPts val="0"/>
              </a:spcBef>
              <a:spcAft>
                <a:spcPts val="0"/>
              </a:spcAft>
              <a:buClr>
                <a:schemeClr val="lt2"/>
              </a:buClr>
              <a:buSzPts val="2400"/>
              <a:buNone/>
              <a:defRPr sz="2400">
                <a:solidFill>
                  <a:schemeClr val="lt2"/>
                </a:solidFill>
              </a:defRPr>
            </a:lvl3pPr>
            <a:lvl4pPr lvl="3" rtl="0">
              <a:spcBef>
                <a:spcPts val="0"/>
              </a:spcBef>
              <a:spcAft>
                <a:spcPts val="0"/>
              </a:spcAft>
              <a:buClr>
                <a:schemeClr val="lt2"/>
              </a:buClr>
              <a:buSzPts val="2400"/>
              <a:buNone/>
              <a:defRPr sz="2400">
                <a:solidFill>
                  <a:schemeClr val="lt2"/>
                </a:solidFill>
              </a:defRPr>
            </a:lvl4pPr>
            <a:lvl5pPr lvl="4" rtl="0">
              <a:spcBef>
                <a:spcPts val="0"/>
              </a:spcBef>
              <a:spcAft>
                <a:spcPts val="0"/>
              </a:spcAft>
              <a:buClr>
                <a:schemeClr val="lt2"/>
              </a:buClr>
              <a:buSzPts val="2400"/>
              <a:buNone/>
              <a:defRPr sz="2400">
                <a:solidFill>
                  <a:schemeClr val="lt2"/>
                </a:solidFill>
              </a:defRPr>
            </a:lvl5pPr>
            <a:lvl6pPr lvl="5" rtl="0">
              <a:spcBef>
                <a:spcPts val="0"/>
              </a:spcBef>
              <a:spcAft>
                <a:spcPts val="0"/>
              </a:spcAft>
              <a:buClr>
                <a:schemeClr val="lt2"/>
              </a:buClr>
              <a:buSzPts val="2400"/>
              <a:buNone/>
              <a:defRPr sz="2400">
                <a:solidFill>
                  <a:schemeClr val="lt2"/>
                </a:solidFill>
              </a:defRPr>
            </a:lvl6pPr>
            <a:lvl7pPr lvl="6" rtl="0">
              <a:spcBef>
                <a:spcPts val="0"/>
              </a:spcBef>
              <a:spcAft>
                <a:spcPts val="0"/>
              </a:spcAft>
              <a:buClr>
                <a:schemeClr val="lt2"/>
              </a:buClr>
              <a:buSzPts val="2400"/>
              <a:buNone/>
              <a:defRPr sz="2400">
                <a:solidFill>
                  <a:schemeClr val="lt2"/>
                </a:solidFill>
              </a:defRPr>
            </a:lvl7pPr>
            <a:lvl8pPr lvl="7" rtl="0">
              <a:spcBef>
                <a:spcPts val="0"/>
              </a:spcBef>
              <a:spcAft>
                <a:spcPts val="0"/>
              </a:spcAft>
              <a:buClr>
                <a:schemeClr val="lt2"/>
              </a:buClr>
              <a:buSzPts val="2400"/>
              <a:buNone/>
              <a:defRPr sz="2400">
                <a:solidFill>
                  <a:schemeClr val="lt2"/>
                </a:solidFill>
              </a:defRPr>
            </a:lvl8pPr>
            <a:lvl9pPr lvl="8" rtl="0">
              <a:spcBef>
                <a:spcPts val="0"/>
              </a:spcBef>
              <a:spcAft>
                <a:spcPts val="0"/>
              </a:spcAft>
              <a:buClr>
                <a:schemeClr val="lt2"/>
              </a:buClr>
              <a:buSzPts val="2400"/>
              <a:buNone/>
              <a:defRPr sz="2400">
                <a:solidFill>
                  <a:schemeClr val="lt2"/>
                </a:solidFill>
              </a:defRPr>
            </a:lvl9pPr>
          </a:lstStyle>
          <a:p>
            <a:r>
              <a:t>xx%</a:t>
            </a:r>
          </a:p>
        </p:txBody>
      </p:sp>
      <p:sp>
        <p:nvSpPr>
          <p:cNvPr id="152" name="Google Shape;152;p13"/>
          <p:cNvSpPr txBox="1">
            <a:spLocks noGrp="1"/>
          </p:cNvSpPr>
          <p:nvPr>
            <p:ph type="subTitle" idx="7"/>
          </p:nvPr>
        </p:nvSpPr>
        <p:spPr>
          <a:xfrm>
            <a:off x="4873504" y="2841984"/>
            <a:ext cx="3349800" cy="2313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Bebas Neue"/>
              <a:buNone/>
              <a:defRPr sz="1600">
                <a:latin typeface="Lora Medium"/>
                <a:ea typeface="Lora Medium"/>
                <a:cs typeface="Lora Medium"/>
                <a:sym typeface="Lora Medium"/>
              </a:defRPr>
            </a:lvl1pPr>
            <a:lvl2pPr lvl="1" algn="ctr" rtl="0">
              <a:lnSpc>
                <a:spcPct val="100000"/>
              </a:lnSpc>
              <a:spcBef>
                <a:spcPts val="0"/>
              </a:spcBef>
              <a:spcAft>
                <a:spcPts val="0"/>
              </a:spcAft>
              <a:buSzPts val="1600"/>
              <a:buFont typeface="Bebas Neue"/>
              <a:buNone/>
              <a:defRPr sz="1600">
                <a:latin typeface="Bebas Neue"/>
                <a:ea typeface="Bebas Neue"/>
                <a:cs typeface="Bebas Neue"/>
                <a:sym typeface="Bebas Neue"/>
              </a:defRPr>
            </a:lvl2pPr>
            <a:lvl3pPr lvl="2" algn="ctr" rtl="0">
              <a:lnSpc>
                <a:spcPct val="100000"/>
              </a:lnSpc>
              <a:spcBef>
                <a:spcPts val="0"/>
              </a:spcBef>
              <a:spcAft>
                <a:spcPts val="0"/>
              </a:spcAft>
              <a:buSzPts val="1600"/>
              <a:buFont typeface="Bebas Neue"/>
              <a:buNone/>
              <a:defRPr sz="1600">
                <a:latin typeface="Bebas Neue"/>
                <a:ea typeface="Bebas Neue"/>
                <a:cs typeface="Bebas Neue"/>
                <a:sym typeface="Bebas Neue"/>
              </a:defRPr>
            </a:lvl3pPr>
            <a:lvl4pPr lvl="3" algn="ctr" rtl="0">
              <a:lnSpc>
                <a:spcPct val="100000"/>
              </a:lnSpc>
              <a:spcBef>
                <a:spcPts val="0"/>
              </a:spcBef>
              <a:spcAft>
                <a:spcPts val="0"/>
              </a:spcAft>
              <a:buSzPts val="1600"/>
              <a:buFont typeface="Bebas Neue"/>
              <a:buNone/>
              <a:defRPr sz="1600">
                <a:latin typeface="Bebas Neue"/>
                <a:ea typeface="Bebas Neue"/>
                <a:cs typeface="Bebas Neue"/>
                <a:sym typeface="Bebas Neue"/>
              </a:defRPr>
            </a:lvl4pPr>
            <a:lvl5pPr lvl="4" algn="ctr" rtl="0">
              <a:lnSpc>
                <a:spcPct val="100000"/>
              </a:lnSpc>
              <a:spcBef>
                <a:spcPts val="0"/>
              </a:spcBef>
              <a:spcAft>
                <a:spcPts val="0"/>
              </a:spcAft>
              <a:buSzPts val="1600"/>
              <a:buFont typeface="Bebas Neue"/>
              <a:buNone/>
              <a:defRPr sz="1600">
                <a:latin typeface="Bebas Neue"/>
                <a:ea typeface="Bebas Neue"/>
                <a:cs typeface="Bebas Neue"/>
                <a:sym typeface="Bebas Neue"/>
              </a:defRPr>
            </a:lvl5pPr>
            <a:lvl6pPr lvl="5" algn="ctr" rtl="0">
              <a:lnSpc>
                <a:spcPct val="100000"/>
              </a:lnSpc>
              <a:spcBef>
                <a:spcPts val="0"/>
              </a:spcBef>
              <a:spcAft>
                <a:spcPts val="0"/>
              </a:spcAft>
              <a:buSzPts val="1600"/>
              <a:buFont typeface="Bebas Neue"/>
              <a:buNone/>
              <a:defRPr sz="1600">
                <a:latin typeface="Bebas Neue"/>
                <a:ea typeface="Bebas Neue"/>
                <a:cs typeface="Bebas Neue"/>
                <a:sym typeface="Bebas Neue"/>
              </a:defRPr>
            </a:lvl6pPr>
            <a:lvl7pPr lvl="6" algn="ctr" rtl="0">
              <a:lnSpc>
                <a:spcPct val="100000"/>
              </a:lnSpc>
              <a:spcBef>
                <a:spcPts val="0"/>
              </a:spcBef>
              <a:spcAft>
                <a:spcPts val="0"/>
              </a:spcAft>
              <a:buSzPts val="1600"/>
              <a:buFont typeface="Bebas Neue"/>
              <a:buNone/>
              <a:defRPr sz="1600">
                <a:latin typeface="Bebas Neue"/>
                <a:ea typeface="Bebas Neue"/>
                <a:cs typeface="Bebas Neue"/>
                <a:sym typeface="Bebas Neue"/>
              </a:defRPr>
            </a:lvl7pPr>
            <a:lvl8pPr lvl="7" algn="ctr" rtl="0">
              <a:lnSpc>
                <a:spcPct val="100000"/>
              </a:lnSpc>
              <a:spcBef>
                <a:spcPts val="0"/>
              </a:spcBef>
              <a:spcAft>
                <a:spcPts val="0"/>
              </a:spcAft>
              <a:buSzPts val="1600"/>
              <a:buFont typeface="Bebas Neue"/>
              <a:buNone/>
              <a:defRPr sz="1600">
                <a:latin typeface="Bebas Neue"/>
                <a:ea typeface="Bebas Neue"/>
                <a:cs typeface="Bebas Neue"/>
                <a:sym typeface="Bebas Neue"/>
              </a:defRPr>
            </a:lvl8pPr>
            <a:lvl9pPr lvl="8" algn="ctr" rtl="0">
              <a:lnSpc>
                <a:spcPct val="100000"/>
              </a:lnSpc>
              <a:spcBef>
                <a:spcPts val="0"/>
              </a:spcBef>
              <a:spcAft>
                <a:spcPts val="0"/>
              </a:spcAft>
              <a:buSzPts val="1600"/>
              <a:buFont typeface="Bebas Neue"/>
              <a:buNone/>
              <a:defRPr sz="1600">
                <a:latin typeface="Bebas Neue"/>
                <a:ea typeface="Bebas Neue"/>
                <a:cs typeface="Bebas Neue"/>
                <a:sym typeface="Bebas Neue"/>
              </a:defRPr>
            </a:lvl9pPr>
          </a:lstStyle>
          <a:p>
            <a:endParaRPr/>
          </a:p>
        </p:txBody>
      </p:sp>
      <p:sp>
        <p:nvSpPr>
          <p:cNvPr id="153" name="Google Shape;153;p13"/>
          <p:cNvSpPr txBox="1">
            <a:spLocks noGrp="1"/>
          </p:cNvSpPr>
          <p:nvPr>
            <p:ph type="title" idx="8" hasCustomPrompt="1"/>
          </p:nvPr>
        </p:nvSpPr>
        <p:spPr>
          <a:xfrm>
            <a:off x="5731195" y="2348000"/>
            <a:ext cx="1634400" cy="310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Clr>
                <a:schemeClr val="lt2"/>
              </a:buClr>
              <a:buSzPts val="2400"/>
              <a:buNone/>
              <a:defRPr sz="2400">
                <a:solidFill>
                  <a:schemeClr val="lt2"/>
                </a:solidFill>
              </a:defRPr>
            </a:lvl2pPr>
            <a:lvl3pPr lvl="2" rtl="0">
              <a:spcBef>
                <a:spcPts val="0"/>
              </a:spcBef>
              <a:spcAft>
                <a:spcPts val="0"/>
              </a:spcAft>
              <a:buClr>
                <a:schemeClr val="lt2"/>
              </a:buClr>
              <a:buSzPts val="2400"/>
              <a:buNone/>
              <a:defRPr sz="2400">
                <a:solidFill>
                  <a:schemeClr val="lt2"/>
                </a:solidFill>
              </a:defRPr>
            </a:lvl3pPr>
            <a:lvl4pPr lvl="3" rtl="0">
              <a:spcBef>
                <a:spcPts val="0"/>
              </a:spcBef>
              <a:spcAft>
                <a:spcPts val="0"/>
              </a:spcAft>
              <a:buClr>
                <a:schemeClr val="lt2"/>
              </a:buClr>
              <a:buSzPts val="2400"/>
              <a:buNone/>
              <a:defRPr sz="2400">
                <a:solidFill>
                  <a:schemeClr val="lt2"/>
                </a:solidFill>
              </a:defRPr>
            </a:lvl4pPr>
            <a:lvl5pPr lvl="4" rtl="0">
              <a:spcBef>
                <a:spcPts val="0"/>
              </a:spcBef>
              <a:spcAft>
                <a:spcPts val="0"/>
              </a:spcAft>
              <a:buClr>
                <a:schemeClr val="lt2"/>
              </a:buClr>
              <a:buSzPts val="2400"/>
              <a:buNone/>
              <a:defRPr sz="2400">
                <a:solidFill>
                  <a:schemeClr val="lt2"/>
                </a:solidFill>
              </a:defRPr>
            </a:lvl5pPr>
            <a:lvl6pPr lvl="5" rtl="0">
              <a:spcBef>
                <a:spcPts val="0"/>
              </a:spcBef>
              <a:spcAft>
                <a:spcPts val="0"/>
              </a:spcAft>
              <a:buClr>
                <a:schemeClr val="lt2"/>
              </a:buClr>
              <a:buSzPts val="2400"/>
              <a:buNone/>
              <a:defRPr sz="2400">
                <a:solidFill>
                  <a:schemeClr val="lt2"/>
                </a:solidFill>
              </a:defRPr>
            </a:lvl6pPr>
            <a:lvl7pPr lvl="6" rtl="0">
              <a:spcBef>
                <a:spcPts val="0"/>
              </a:spcBef>
              <a:spcAft>
                <a:spcPts val="0"/>
              </a:spcAft>
              <a:buClr>
                <a:schemeClr val="lt2"/>
              </a:buClr>
              <a:buSzPts val="2400"/>
              <a:buNone/>
              <a:defRPr sz="2400">
                <a:solidFill>
                  <a:schemeClr val="lt2"/>
                </a:solidFill>
              </a:defRPr>
            </a:lvl7pPr>
            <a:lvl8pPr lvl="7" rtl="0">
              <a:spcBef>
                <a:spcPts val="0"/>
              </a:spcBef>
              <a:spcAft>
                <a:spcPts val="0"/>
              </a:spcAft>
              <a:buClr>
                <a:schemeClr val="lt2"/>
              </a:buClr>
              <a:buSzPts val="2400"/>
              <a:buNone/>
              <a:defRPr sz="2400">
                <a:solidFill>
                  <a:schemeClr val="lt2"/>
                </a:solidFill>
              </a:defRPr>
            </a:lvl8pPr>
            <a:lvl9pPr lvl="8" rtl="0">
              <a:spcBef>
                <a:spcPts val="0"/>
              </a:spcBef>
              <a:spcAft>
                <a:spcPts val="0"/>
              </a:spcAft>
              <a:buClr>
                <a:schemeClr val="lt2"/>
              </a:buClr>
              <a:buSzPts val="2400"/>
              <a:buNone/>
              <a:defRPr sz="2400">
                <a:solidFill>
                  <a:schemeClr val="lt2"/>
                </a:solidFill>
              </a:defRPr>
            </a:lvl9pPr>
          </a:lstStyle>
          <a:p>
            <a:r>
              <a:t>xx%</a:t>
            </a:r>
          </a:p>
        </p:txBody>
      </p:sp>
      <p:sp>
        <p:nvSpPr>
          <p:cNvPr id="154" name="Google Shape;154;p13"/>
          <p:cNvSpPr txBox="1">
            <a:spLocks noGrp="1"/>
          </p:cNvSpPr>
          <p:nvPr>
            <p:ph type="subTitle" idx="9"/>
          </p:nvPr>
        </p:nvSpPr>
        <p:spPr>
          <a:xfrm>
            <a:off x="920584" y="4057853"/>
            <a:ext cx="3349800" cy="2313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Bebas Neue"/>
              <a:buNone/>
              <a:defRPr sz="1600">
                <a:latin typeface="Lora Medium"/>
                <a:ea typeface="Lora Medium"/>
                <a:cs typeface="Lora Medium"/>
                <a:sym typeface="Lora Medium"/>
              </a:defRPr>
            </a:lvl1pPr>
            <a:lvl2pPr lvl="1" algn="ctr" rtl="0">
              <a:lnSpc>
                <a:spcPct val="100000"/>
              </a:lnSpc>
              <a:spcBef>
                <a:spcPts val="0"/>
              </a:spcBef>
              <a:spcAft>
                <a:spcPts val="0"/>
              </a:spcAft>
              <a:buSzPts val="1600"/>
              <a:buFont typeface="Bebas Neue"/>
              <a:buNone/>
              <a:defRPr sz="1600">
                <a:latin typeface="Bebas Neue"/>
                <a:ea typeface="Bebas Neue"/>
                <a:cs typeface="Bebas Neue"/>
                <a:sym typeface="Bebas Neue"/>
              </a:defRPr>
            </a:lvl2pPr>
            <a:lvl3pPr lvl="2" algn="ctr" rtl="0">
              <a:lnSpc>
                <a:spcPct val="100000"/>
              </a:lnSpc>
              <a:spcBef>
                <a:spcPts val="0"/>
              </a:spcBef>
              <a:spcAft>
                <a:spcPts val="0"/>
              </a:spcAft>
              <a:buSzPts val="1600"/>
              <a:buFont typeface="Bebas Neue"/>
              <a:buNone/>
              <a:defRPr sz="1600">
                <a:latin typeface="Bebas Neue"/>
                <a:ea typeface="Bebas Neue"/>
                <a:cs typeface="Bebas Neue"/>
                <a:sym typeface="Bebas Neue"/>
              </a:defRPr>
            </a:lvl3pPr>
            <a:lvl4pPr lvl="3" algn="ctr" rtl="0">
              <a:lnSpc>
                <a:spcPct val="100000"/>
              </a:lnSpc>
              <a:spcBef>
                <a:spcPts val="0"/>
              </a:spcBef>
              <a:spcAft>
                <a:spcPts val="0"/>
              </a:spcAft>
              <a:buSzPts val="1600"/>
              <a:buFont typeface="Bebas Neue"/>
              <a:buNone/>
              <a:defRPr sz="1600">
                <a:latin typeface="Bebas Neue"/>
                <a:ea typeface="Bebas Neue"/>
                <a:cs typeface="Bebas Neue"/>
                <a:sym typeface="Bebas Neue"/>
              </a:defRPr>
            </a:lvl4pPr>
            <a:lvl5pPr lvl="4" algn="ctr" rtl="0">
              <a:lnSpc>
                <a:spcPct val="100000"/>
              </a:lnSpc>
              <a:spcBef>
                <a:spcPts val="0"/>
              </a:spcBef>
              <a:spcAft>
                <a:spcPts val="0"/>
              </a:spcAft>
              <a:buSzPts val="1600"/>
              <a:buFont typeface="Bebas Neue"/>
              <a:buNone/>
              <a:defRPr sz="1600">
                <a:latin typeface="Bebas Neue"/>
                <a:ea typeface="Bebas Neue"/>
                <a:cs typeface="Bebas Neue"/>
                <a:sym typeface="Bebas Neue"/>
              </a:defRPr>
            </a:lvl5pPr>
            <a:lvl6pPr lvl="5" algn="ctr" rtl="0">
              <a:lnSpc>
                <a:spcPct val="100000"/>
              </a:lnSpc>
              <a:spcBef>
                <a:spcPts val="0"/>
              </a:spcBef>
              <a:spcAft>
                <a:spcPts val="0"/>
              </a:spcAft>
              <a:buSzPts val="1600"/>
              <a:buFont typeface="Bebas Neue"/>
              <a:buNone/>
              <a:defRPr sz="1600">
                <a:latin typeface="Bebas Neue"/>
                <a:ea typeface="Bebas Neue"/>
                <a:cs typeface="Bebas Neue"/>
                <a:sym typeface="Bebas Neue"/>
              </a:defRPr>
            </a:lvl6pPr>
            <a:lvl7pPr lvl="6" algn="ctr" rtl="0">
              <a:lnSpc>
                <a:spcPct val="100000"/>
              </a:lnSpc>
              <a:spcBef>
                <a:spcPts val="0"/>
              </a:spcBef>
              <a:spcAft>
                <a:spcPts val="0"/>
              </a:spcAft>
              <a:buSzPts val="1600"/>
              <a:buFont typeface="Bebas Neue"/>
              <a:buNone/>
              <a:defRPr sz="1600">
                <a:latin typeface="Bebas Neue"/>
                <a:ea typeface="Bebas Neue"/>
                <a:cs typeface="Bebas Neue"/>
                <a:sym typeface="Bebas Neue"/>
              </a:defRPr>
            </a:lvl7pPr>
            <a:lvl8pPr lvl="7" algn="ctr" rtl="0">
              <a:lnSpc>
                <a:spcPct val="100000"/>
              </a:lnSpc>
              <a:spcBef>
                <a:spcPts val="0"/>
              </a:spcBef>
              <a:spcAft>
                <a:spcPts val="0"/>
              </a:spcAft>
              <a:buSzPts val="1600"/>
              <a:buFont typeface="Bebas Neue"/>
              <a:buNone/>
              <a:defRPr sz="1600">
                <a:latin typeface="Bebas Neue"/>
                <a:ea typeface="Bebas Neue"/>
                <a:cs typeface="Bebas Neue"/>
                <a:sym typeface="Bebas Neue"/>
              </a:defRPr>
            </a:lvl8pPr>
            <a:lvl9pPr lvl="8" algn="ctr" rtl="0">
              <a:lnSpc>
                <a:spcPct val="100000"/>
              </a:lnSpc>
              <a:spcBef>
                <a:spcPts val="0"/>
              </a:spcBef>
              <a:spcAft>
                <a:spcPts val="0"/>
              </a:spcAft>
              <a:buSzPts val="1600"/>
              <a:buFont typeface="Bebas Neue"/>
              <a:buNone/>
              <a:defRPr sz="1600">
                <a:latin typeface="Bebas Neue"/>
                <a:ea typeface="Bebas Neue"/>
                <a:cs typeface="Bebas Neue"/>
                <a:sym typeface="Bebas Neue"/>
              </a:defRPr>
            </a:lvl9pPr>
          </a:lstStyle>
          <a:p>
            <a:endParaRPr/>
          </a:p>
        </p:txBody>
      </p:sp>
      <p:sp>
        <p:nvSpPr>
          <p:cNvPr id="155" name="Google Shape;155;p13"/>
          <p:cNvSpPr txBox="1">
            <a:spLocks noGrp="1"/>
          </p:cNvSpPr>
          <p:nvPr>
            <p:ph type="title" idx="13" hasCustomPrompt="1"/>
          </p:nvPr>
        </p:nvSpPr>
        <p:spPr>
          <a:xfrm>
            <a:off x="1778275" y="3481050"/>
            <a:ext cx="1634400" cy="393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Clr>
                <a:schemeClr val="lt2"/>
              </a:buClr>
              <a:buSzPts val="2400"/>
              <a:buNone/>
              <a:defRPr sz="2400">
                <a:solidFill>
                  <a:schemeClr val="lt2"/>
                </a:solidFill>
              </a:defRPr>
            </a:lvl2pPr>
            <a:lvl3pPr lvl="2" rtl="0">
              <a:spcBef>
                <a:spcPts val="0"/>
              </a:spcBef>
              <a:spcAft>
                <a:spcPts val="0"/>
              </a:spcAft>
              <a:buClr>
                <a:schemeClr val="lt2"/>
              </a:buClr>
              <a:buSzPts val="2400"/>
              <a:buNone/>
              <a:defRPr sz="2400">
                <a:solidFill>
                  <a:schemeClr val="lt2"/>
                </a:solidFill>
              </a:defRPr>
            </a:lvl3pPr>
            <a:lvl4pPr lvl="3" rtl="0">
              <a:spcBef>
                <a:spcPts val="0"/>
              </a:spcBef>
              <a:spcAft>
                <a:spcPts val="0"/>
              </a:spcAft>
              <a:buClr>
                <a:schemeClr val="lt2"/>
              </a:buClr>
              <a:buSzPts val="2400"/>
              <a:buNone/>
              <a:defRPr sz="2400">
                <a:solidFill>
                  <a:schemeClr val="lt2"/>
                </a:solidFill>
              </a:defRPr>
            </a:lvl4pPr>
            <a:lvl5pPr lvl="4" rtl="0">
              <a:spcBef>
                <a:spcPts val="0"/>
              </a:spcBef>
              <a:spcAft>
                <a:spcPts val="0"/>
              </a:spcAft>
              <a:buClr>
                <a:schemeClr val="lt2"/>
              </a:buClr>
              <a:buSzPts val="2400"/>
              <a:buNone/>
              <a:defRPr sz="2400">
                <a:solidFill>
                  <a:schemeClr val="lt2"/>
                </a:solidFill>
              </a:defRPr>
            </a:lvl5pPr>
            <a:lvl6pPr lvl="5" rtl="0">
              <a:spcBef>
                <a:spcPts val="0"/>
              </a:spcBef>
              <a:spcAft>
                <a:spcPts val="0"/>
              </a:spcAft>
              <a:buClr>
                <a:schemeClr val="lt2"/>
              </a:buClr>
              <a:buSzPts val="2400"/>
              <a:buNone/>
              <a:defRPr sz="2400">
                <a:solidFill>
                  <a:schemeClr val="lt2"/>
                </a:solidFill>
              </a:defRPr>
            </a:lvl6pPr>
            <a:lvl7pPr lvl="6" rtl="0">
              <a:spcBef>
                <a:spcPts val="0"/>
              </a:spcBef>
              <a:spcAft>
                <a:spcPts val="0"/>
              </a:spcAft>
              <a:buClr>
                <a:schemeClr val="lt2"/>
              </a:buClr>
              <a:buSzPts val="2400"/>
              <a:buNone/>
              <a:defRPr sz="2400">
                <a:solidFill>
                  <a:schemeClr val="lt2"/>
                </a:solidFill>
              </a:defRPr>
            </a:lvl7pPr>
            <a:lvl8pPr lvl="7" rtl="0">
              <a:spcBef>
                <a:spcPts val="0"/>
              </a:spcBef>
              <a:spcAft>
                <a:spcPts val="0"/>
              </a:spcAft>
              <a:buClr>
                <a:schemeClr val="lt2"/>
              </a:buClr>
              <a:buSzPts val="2400"/>
              <a:buNone/>
              <a:defRPr sz="2400">
                <a:solidFill>
                  <a:schemeClr val="lt2"/>
                </a:solidFill>
              </a:defRPr>
            </a:lvl8pPr>
            <a:lvl9pPr lvl="8" rtl="0">
              <a:spcBef>
                <a:spcPts val="0"/>
              </a:spcBef>
              <a:spcAft>
                <a:spcPts val="0"/>
              </a:spcAft>
              <a:buClr>
                <a:schemeClr val="lt2"/>
              </a:buClr>
              <a:buSzPts val="2400"/>
              <a:buNone/>
              <a:defRPr sz="2400">
                <a:solidFill>
                  <a:schemeClr val="lt2"/>
                </a:solidFill>
              </a:defRPr>
            </a:lvl9pPr>
          </a:lstStyle>
          <a:p>
            <a:r>
              <a:t>xx%</a:t>
            </a:r>
          </a:p>
        </p:txBody>
      </p:sp>
      <p:sp>
        <p:nvSpPr>
          <p:cNvPr id="156" name="Google Shape;156;p13"/>
          <p:cNvSpPr txBox="1">
            <a:spLocks noGrp="1"/>
          </p:cNvSpPr>
          <p:nvPr>
            <p:ph type="subTitle" idx="14"/>
          </p:nvPr>
        </p:nvSpPr>
        <p:spPr>
          <a:xfrm>
            <a:off x="4873504" y="4057853"/>
            <a:ext cx="3349800" cy="2313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Font typeface="Bebas Neue"/>
              <a:buNone/>
              <a:defRPr sz="1600">
                <a:latin typeface="Lora Medium"/>
                <a:ea typeface="Lora Medium"/>
                <a:cs typeface="Lora Medium"/>
                <a:sym typeface="Lora Medium"/>
              </a:defRPr>
            </a:lvl1pPr>
            <a:lvl2pPr lvl="1" algn="ctr" rtl="0">
              <a:lnSpc>
                <a:spcPct val="100000"/>
              </a:lnSpc>
              <a:spcBef>
                <a:spcPts val="0"/>
              </a:spcBef>
              <a:spcAft>
                <a:spcPts val="0"/>
              </a:spcAft>
              <a:buSzPts val="1600"/>
              <a:buFont typeface="Bebas Neue"/>
              <a:buNone/>
              <a:defRPr sz="1600">
                <a:latin typeface="Bebas Neue"/>
                <a:ea typeface="Bebas Neue"/>
                <a:cs typeface="Bebas Neue"/>
                <a:sym typeface="Bebas Neue"/>
              </a:defRPr>
            </a:lvl2pPr>
            <a:lvl3pPr lvl="2" algn="ctr" rtl="0">
              <a:lnSpc>
                <a:spcPct val="100000"/>
              </a:lnSpc>
              <a:spcBef>
                <a:spcPts val="0"/>
              </a:spcBef>
              <a:spcAft>
                <a:spcPts val="0"/>
              </a:spcAft>
              <a:buSzPts val="1600"/>
              <a:buFont typeface="Bebas Neue"/>
              <a:buNone/>
              <a:defRPr sz="1600">
                <a:latin typeface="Bebas Neue"/>
                <a:ea typeface="Bebas Neue"/>
                <a:cs typeface="Bebas Neue"/>
                <a:sym typeface="Bebas Neue"/>
              </a:defRPr>
            </a:lvl3pPr>
            <a:lvl4pPr lvl="3" algn="ctr" rtl="0">
              <a:lnSpc>
                <a:spcPct val="100000"/>
              </a:lnSpc>
              <a:spcBef>
                <a:spcPts val="0"/>
              </a:spcBef>
              <a:spcAft>
                <a:spcPts val="0"/>
              </a:spcAft>
              <a:buSzPts val="1600"/>
              <a:buFont typeface="Bebas Neue"/>
              <a:buNone/>
              <a:defRPr sz="1600">
                <a:latin typeface="Bebas Neue"/>
                <a:ea typeface="Bebas Neue"/>
                <a:cs typeface="Bebas Neue"/>
                <a:sym typeface="Bebas Neue"/>
              </a:defRPr>
            </a:lvl4pPr>
            <a:lvl5pPr lvl="4" algn="ctr" rtl="0">
              <a:lnSpc>
                <a:spcPct val="100000"/>
              </a:lnSpc>
              <a:spcBef>
                <a:spcPts val="0"/>
              </a:spcBef>
              <a:spcAft>
                <a:spcPts val="0"/>
              </a:spcAft>
              <a:buSzPts val="1600"/>
              <a:buFont typeface="Bebas Neue"/>
              <a:buNone/>
              <a:defRPr sz="1600">
                <a:latin typeface="Bebas Neue"/>
                <a:ea typeface="Bebas Neue"/>
                <a:cs typeface="Bebas Neue"/>
                <a:sym typeface="Bebas Neue"/>
              </a:defRPr>
            </a:lvl5pPr>
            <a:lvl6pPr lvl="5" algn="ctr" rtl="0">
              <a:lnSpc>
                <a:spcPct val="100000"/>
              </a:lnSpc>
              <a:spcBef>
                <a:spcPts val="0"/>
              </a:spcBef>
              <a:spcAft>
                <a:spcPts val="0"/>
              </a:spcAft>
              <a:buSzPts val="1600"/>
              <a:buFont typeface="Bebas Neue"/>
              <a:buNone/>
              <a:defRPr sz="1600">
                <a:latin typeface="Bebas Neue"/>
                <a:ea typeface="Bebas Neue"/>
                <a:cs typeface="Bebas Neue"/>
                <a:sym typeface="Bebas Neue"/>
              </a:defRPr>
            </a:lvl6pPr>
            <a:lvl7pPr lvl="6" algn="ctr" rtl="0">
              <a:lnSpc>
                <a:spcPct val="100000"/>
              </a:lnSpc>
              <a:spcBef>
                <a:spcPts val="0"/>
              </a:spcBef>
              <a:spcAft>
                <a:spcPts val="0"/>
              </a:spcAft>
              <a:buSzPts val="1600"/>
              <a:buFont typeface="Bebas Neue"/>
              <a:buNone/>
              <a:defRPr sz="1600">
                <a:latin typeface="Bebas Neue"/>
                <a:ea typeface="Bebas Neue"/>
                <a:cs typeface="Bebas Neue"/>
                <a:sym typeface="Bebas Neue"/>
              </a:defRPr>
            </a:lvl7pPr>
            <a:lvl8pPr lvl="7" algn="ctr" rtl="0">
              <a:lnSpc>
                <a:spcPct val="100000"/>
              </a:lnSpc>
              <a:spcBef>
                <a:spcPts val="0"/>
              </a:spcBef>
              <a:spcAft>
                <a:spcPts val="0"/>
              </a:spcAft>
              <a:buSzPts val="1600"/>
              <a:buFont typeface="Bebas Neue"/>
              <a:buNone/>
              <a:defRPr sz="1600">
                <a:latin typeface="Bebas Neue"/>
                <a:ea typeface="Bebas Neue"/>
                <a:cs typeface="Bebas Neue"/>
                <a:sym typeface="Bebas Neue"/>
              </a:defRPr>
            </a:lvl8pPr>
            <a:lvl9pPr lvl="8" algn="ctr" rtl="0">
              <a:lnSpc>
                <a:spcPct val="100000"/>
              </a:lnSpc>
              <a:spcBef>
                <a:spcPts val="0"/>
              </a:spcBef>
              <a:spcAft>
                <a:spcPts val="0"/>
              </a:spcAft>
              <a:buSzPts val="1600"/>
              <a:buFont typeface="Bebas Neue"/>
              <a:buNone/>
              <a:defRPr sz="1600">
                <a:latin typeface="Bebas Neue"/>
                <a:ea typeface="Bebas Neue"/>
                <a:cs typeface="Bebas Neue"/>
                <a:sym typeface="Bebas Neue"/>
              </a:defRPr>
            </a:lvl9pPr>
          </a:lstStyle>
          <a:p>
            <a:endParaRPr/>
          </a:p>
        </p:txBody>
      </p:sp>
      <p:sp>
        <p:nvSpPr>
          <p:cNvPr id="157" name="Google Shape;157;p13"/>
          <p:cNvSpPr txBox="1">
            <a:spLocks noGrp="1"/>
          </p:cNvSpPr>
          <p:nvPr>
            <p:ph type="title" idx="15" hasCustomPrompt="1"/>
          </p:nvPr>
        </p:nvSpPr>
        <p:spPr>
          <a:xfrm>
            <a:off x="5731195" y="3563863"/>
            <a:ext cx="1634400" cy="3108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Clr>
                <a:schemeClr val="lt2"/>
              </a:buClr>
              <a:buSzPts val="2400"/>
              <a:buNone/>
              <a:defRPr sz="2400">
                <a:solidFill>
                  <a:schemeClr val="lt2"/>
                </a:solidFill>
              </a:defRPr>
            </a:lvl2pPr>
            <a:lvl3pPr lvl="2" rtl="0">
              <a:spcBef>
                <a:spcPts val="0"/>
              </a:spcBef>
              <a:spcAft>
                <a:spcPts val="0"/>
              </a:spcAft>
              <a:buClr>
                <a:schemeClr val="lt2"/>
              </a:buClr>
              <a:buSzPts val="2400"/>
              <a:buNone/>
              <a:defRPr sz="2400">
                <a:solidFill>
                  <a:schemeClr val="lt2"/>
                </a:solidFill>
              </a:defRPr>
            </a:lvl3pPr>
            <a:lvl4pPr lvl="3" rtl="0">
              <a:spcBef>
                <a:spcPts val="0"/>
              </a:spcBef>
              <a:spcAft>
                <a:spcPts val="0"/>
              </a:spcAft>
              <a:buClr>
                <a:schemeClr val="lt2"/>
              </a:buClr>
              <a:buSzPts val="2400"/>
              <a:buNone/>
              <a:defRPr sz="2400">
                <a:solidFill>
                  <a:schemeClr val="lt2"/>
                </a:solidFill>
              </a:defRPr>
            </a:lvl4pPr>
            <a:lvl5pPr lvl="4" rtl="0">
              <a:spcBef>
                <a:spcPts val="0"/>
              </a:spcBef>
              <a:spcAft>
                <a:spcPts val="0"/>
              </a:spcAft>
              <a:buClr>
                <a:schemeClr val="lt2"/>
              </a:buClr>
              <a:buSzPts val="2400"/>
              <a:buNone/>
              <a:defRPr sz="2400">
                <a:solidFill>
                  <a:schemeClr val="lt2"/>
                </a:solidFill>
              </a:defRPr>
            </a:lvl5pPr>
            <a:lvl6pPr lvl="5" rtl="0">
              <a:spcBef>
                <a:spcPts val="0"/>
              </a:spcBef>
              <a:spcAft>
                <a:spcPts val="0"/>
              </a:spcAft>
              <a:buClr>
                <a:schemeClr val="lt2"/>
              </a:buClr>
              <a:buSzPts val="2400"/>
              <a:buNone/>
              <a:defRPr sz="2400">
                <a:solidFill>
                  <a:schemeClr val="lt2"/>
                </a:solidFill>
              </a:defRPr>
            </a:lvl6pPr>
            <a:lvl7pPr lvl="6" rtl="0">
              <a:spcBef>
                <a:spcPts val="0"/>
              </a:spcBef>
              <a:spcAft>
                <a:spcPts val="0"/>
              </a:spcAft>
              <a:buClr>
                <a:schemeClr val="lt2"/>
              </a:buClr>
              <a:buSzPts val="2400"/>
              <a:buNone/>
              <a:defRPr sz="2400">
                <a:solidFill>
                  <a:schemeClr val="lt2"/>
                </a:solidFill>
              </a:defRPr>
            </a:lvl7pPr>
            <a:lvl8pPr lvl="7" rtl="0">
              <a:spcBef>
                <a:spcPts val="0"/>
              </a:spcBef>
              <a:spcAft>
                <a:spcPts val="0"/>
              </a:spcAft>
              <a:buClr>
                <a:schemeClr val="lt2"/>
              </a:buClr>
              <a:buSzPts val="2400"/>
              <a:buNone/>
              <a:defRPr sz="2400">
                <a:solidFill>
                  <a:schemeClr val="lt2"/>
                </a:solidFill>
              </a:defRPr>
            </a:lvl8pPr>
            <a:lvl9pPr lvl="8" rtl="0">
              <a:spcBef>
                <a:spcPts val="0"/>
              </a:spcBef>
              <a:spcAft>
                <a:spcPts val="0"/>
              </a:spcAft>
              <a:buClr>
                <a:schemeClr val="lt2"/>
              </a:buClr>
              <a:buSzPts val="2400"/>
              <a:buNone/>
              <a:defRPr sz="2400">
                <a:solidFill>
                  <a:schemeClr val="lt2"/>
                </a:solidFill>
              </a:defRPr>
            </a:lvl9pPr>
          </a:lstStyle>
          <a:p>
            <a:r>
              <a:t>xx%</a:t>
            </a:r>
          </a:p>
        </p:txBody>
      </p:sp>
      <p:cxnSp>
        <p:nvCxnSpPr>
          <p:cNvPr id="158" name="Google Shape;158;p13"/>
          <p:cNvCxnSpPr/>
          <p:nvPr/>
        </p:nvCxnSpPr>
        <p:spPr>
          <a:xfrm>
            <a:off x="619660" y="-36512"/>
            <a:ext cx="0" cy="5216400"/>
          </a:xfrm>
          <a:prstGeom prst="straightConnector1">
            <a:avLst/>
          </a:prstGeom>
          <a:noFill/>
          <a:ln w="9525" cap="flat" cmpd="sng">
            <a:solidFill>
              <a:schemeClr val="dk1"/>
            </a:solidFill>
            <a:prstDash val="solid"/>
            <a:round/>
            <a:headEnd type="none" w="med" len="med"/>
            <a:tailEnd type="none" w="med" len="med"/>
          </a:ln>
        </p:spPr>
      </p:cxnSp>
      <p:sp>
        <p:nvSpPr>
          <p:cNvPr id="159" name="Google Shape;159;p13"/>
          <p:cNvSpPr/>
          <p:nvPr/>
        </p:nvSpPr>
        <p:spPr>
          <a:xfrm>
            <a:off x="-1351275" y="-1741900"/>
            <a:ext cx="2581500" cy="2294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0" name="Google Shape;160;p13"/>
          <p:cNvCxnSpPr>
            <a:stCxn id="161" idx="0"/>
          </p:cNvCxnSpPr>
          <p:nvPr/>
        </p:nvCxnSpPr>
        <p:spPr>
          <a:xfrm>
            <a:off x="8524933" y="230635"/>
            <a:ext cx="0" cy="5241300"/>
          </a:xfrm>
          <a:prstGeom prst="straightConnector1">
            <a:avLst/>
          </a:prstGeom>
          <a:noFill/>
          <a:ln w="9525" cap="flat" cmpd="sng">
            <a:solidFill>
              <a:schemeClr val="dk1"/>
            </a:solidFill>
            <a:prstDash val="solid"/>
            <a:round/>
            <a:headEnd type="none" w="med" len="med"/>
            <a:tailEnd type="none" w="med" len="med"/>
          </a:ln>
        </p:spPr>
      </p:cxnSp>
      <p:sp>
        <p:nvSpPr>
          <p:cNvPr id="162" name="Google Shape;162;p13"/>
          <p:cNvSpPr/>
          <p:nvPr/>
        </p:nvSpPr>
        <p:spPr>
          <a:xfrm rot="10800000" flipH="1">
            <a:off x="8206044" y="223837"/>
            <a:ext cx="637807" cy="140399"/>
          </a:xfrm>
          <a:custGeom>
            <a:avLst/>
            <a:gdLst/>
            <a:ahLst/>
            <a:cxnLst/>
            <a:rect l="l" t="t" r="r" b="b"/>
            <a:pathLst>
              <a:path w="78596" h="43501" extrusionOk="0">
                <a:moveTo>
                  <a:pt x="39298" y="0"/>
                </a:moveTo>
                <a:cubicBezTo>
                  <a:pt x="33176" y="31231"/>
                  <a:pt x="28213" y="36724"/>
                  <a:pt x="0" y="43501"/>
                </a:cubicBezTo>
                <a:lnTo>
                  <a:pt x="78596" y="43501"/>
                </a:lnTo>
                <a:cubicBezTo>
                  <a:pt x="50383" y="36724"/>
                  <a:pt x="45419" y="31231"/>
                  <a:pt x="39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rot="10800000" flipH="1">
            <a:off x="8448433" y="169735"/>
            <a:ext cx="153000" cy="60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6454745" y="4746139"/>
            <a:ext cx="602919" cy="289037"/>
          </a:xfrm>
          <a:custGeom>
            <a:avLst/>
            <a:gdLst/>
            <a:ahLst/>
            <a:cxnLst/>
            <a:rect l="l" t="t" r="r" b="b"/>
            <a:pathLst>
              <a:path w="40356" h="48639" extrusionOk="0">
                <a:moveTo>
                  <a:pt x="20178" y="0"/>
                </a:moveTo>
                <a:cubicBezTo>
                  <a:pt x="19891" y="23696"/>
                  <a:pt x="19660" y="23975"/>
                  <a:pt x="1" y="24319"/>
                </a:cubicBezTo>
                <a:cubicBezTo>
                  <a:pt x="19660" y="24664"/>
                  <a:pt x="19891" y="24943"/>
                  <a:pt x="20178" y="48639"/>
                </a:cubicBezTo>
                <a:cubicBezTo>
                  <a:pt x="20463" y="24943"/>
                  <a:pt x="20695" y="24664"/>
                  <a:pt x="40355" y="24319"/>
                </a:cubicBezTo>
                <a:cubicBezTo>
                  <a:pt x="20695" y="23975"/>
                  <a:pt x="20463" y="23696"/>
                  <a:pt x="20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6679656" y="4860202"/>
            <a:ext cx="153000" cy="60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 name="Google Shape;165;p13"/>
          <p:cNvCxnSpPr>
            <a:stCxn id="164" idx="2"/>
          </p:cNvCxnSpPr>
          <p:nvPr/>
        </p:nvCxnSpPr>
        <p:spPr>
          <a:xfrm rot="10800000">
            <a:off x="81156" y="4890652"/>
            <a:ext cx="6598500" cy="0"/>
          </a:xfrm>
          <a:prstGeom prst="straightConnector1">
            <a:avLst/>
          </a:prstGeom>
          <a:noFill/>
          <a:ln w="9525" cap="flat" cmpd="sng">
            <a:solidFill>
              <a:schemeClr val="dk1"/>
            </a:solidFill>
            <a:prstDash val="solid"/>
            <a:round/>
            <a:headEnd type="none" w="med" len="med"/>
            <a:tailEnd type="none" w="med" len="med"/>
          </a:ln>
        </p:spPr>
      </p:cxnSp>
      <p:sp>
        <p:nvSpPr>
          <p:cNvPr id="166" name="Google Shape;166;p13"/>
          <p:cNvSpPr/>
          <p:nvPr/>
        </p:nvSpPr>
        <p:spPr>
          <a:xfrm>
            <a:off x="306010" y="4752861"/>
            <a:ext cx="626017" cy="137789"/>
          </a:xfrm>
          <a:custGeom>
            <a:avLst/>
            <a:gdLst/>
            <a:ahLst/>
            <a:cxnLst/>
            <a:rect l="l" t="t" r="r" b="b"/>
            <a:pathLst>
              <a:path w="78596" h="43501" extrusionOk="0">
                <a:moveTo>
                  <a:pt x="39298" y="0"/>
                </a:moveTo>
                <a:cubicBezTo>
                  <a:pt x="33176" y="31231"/>
                  <a:pt x="28213" y="36724"/>
                  <a:pt x="0" y="43501"/>
                </a:cubicBezTo>
                <a:lnTo>
                  <a:pt x="78596" y="43501"/>
                </a:lnTo>
                <a:cubicBezTo>
                  <a:pt x="50383" y="36724"/>
                  <a:pt x="45419" y="31231"/>
                  <a:pt x="39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3"/>
          <p:cNvSpPr txBox="1">
            <a:spLocks noGrp="1"/>
          </p:cNvSpPr>
          <p:nvPr>
            <p:ph type="sldNum" idx="12"/>
          </p:nvPr>
        </p:nvSpPr>
        <p:spPr>
          <a:xfrm>
            <a:off x="8556784" y="45212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168"/>
        <p:cNvGrpSpPr/>
        <p:nvPr/>
      </p:nvGrpSpPr>
      <p:grpSpPr>
        <a:xfrm>
          <a:off x="0" y="0"/>
          <a:ext cx="0" cy="0"/>
          <a:chOff x="0" y="0"/>
          <a:chExt cx="0" cy="0"/>
        </a:xfrm>
      </p:grpSpPr>
      <p:sp>
        <p:nvSpPr>
          <p:cNvPr id="169" name="Google Shape;169;p14"/>
          <p:cNvSpPr/>
          <p:nvPr/>
        </p:nvSpPr>
        <p:spPr>
          <a:xfrm flipH="1">
            <a:off x="-2198927" y="-1513200"/>
            <a:ext cx="4822200" cy="3397200"/>
          </a:xfrm>
          <a:prstGeom prst="ellipse">
            <a:avLst/>
          </a:prstGeom>
          <a:gradFill>
            <a:gsLst>
              <a:gs pos="0">
                <a:schemeClr val="dk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flipH="1">
            <a:off x="4388396" y="2025161"/>
            <a:ext cx="4822200" cy="3397200"/>
          </a:xfrm>
          <a:prstGeom prst="ellipse">
            <a:avLst/>
          </a:prstGeom>
          <a:gradFill>
            <a:gsLst>
              <a:gs pos="0">
                <a:schemeClr val="dk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flipH="1">
            <a:off x="5199150" y="2595939"/>
            <a:ext cx="7484100" cy="5272200"/>
          </a:xfrm>
          <a:prstGeom prst="ellipse">
            <a:avLst/>
          </a:prstGeom>
          <a:gradFill>
            <a:gsLst>
              <a:gs pos="0">
                <a:schemeClr val="lt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2" name="Google Shape;172;p14"/>
          <p:cNvSpPr txBox="1">
            <a:spLocks noGrp="1"/>
          </p:cNvSpPr>
          <p:nvPr>
            <p:ph type="title"/>
          </p:nvPr>
        </p:nvSpPr>
        <p:spPr>
          <a:xfrm>
            <a:off x="619004" y="329911"/>
            <a:ext cx="79194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500"/>
              <a:buNone/>
              <a:defRPr sz="29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73" name="Google Shape;173;p14"/>
          <p:cNvCxnSpPr>
            <a:stCxn id="174" idx="2"/>
          </p:cNvCxnSpPr>
          <p:nvPr/>
        </p:nvCxnSpPr>
        <p:spPr>
          <a:xfrm>
            <a:off x="701925" y="185398"/>
            <a:ext cx="8734200" cy="0"/>
          </a:xfrm>
          <a:prstGeom prst="straightConnector1">
            <a:avLst/>
          </a:prstGeom>
          <a:noFill/>
          <a:ln w="9525" cap="flat" cmpd="sng">
            <a:solidFill>
              <a:schemeClr val="dk1"/>
            </a:solidFill>
            <a:prstDash val="solid"/>
            <a:round/>
            <a:headEnd type="none" w="med" len="med"/>
            <a:tailEnd type="none" w="med" len="med"/>
          </a:ln>
        </p:spPr>
      </p:cxnSp>
      <p:sp>
        <p:nvSpPr>
          <p:cNvPr id="175" name="Google Shape;175;p14"/>
          <p:cNvSpPr/>
          <p:nvPr/>
        </p:nvSpPr>
        <p:spPr>
          <a:xfrm rot="5400000">
            <a:off x="664937" y="33026"/>
            <a:ext cx="219086" cy="304725"/>
          </a:xfrm>
          <a:custGeom>
            <a:avLst/>
            <a:gdLst/>
            <a:ahLst/>
            <a:cxnLst/>
            <a:rect l="l" t="t" r="r" b="b"/>
            <a:pathLst>
              <a:path w="78596" h="43501" extrusionOk="0">
                <a:moveTo>
                  <a:pt x="39298" y="0"/>
                </a:moveTo>
                <a:cubicBezTo>
                  <a:pt x="33176" y="31231"/>
                  <a:pt x="28213" y="36724"/>
                  <a:pt x="0" y="43501"/>
                </a:cubicBezTo>
                <a:lnTo>
                  <a:pt x="78596" y="43501"/>
                </a:lnTo>
                <a:cubicBezTo>
                  <a:pt x="50383" y="36724"/>
                  <a:pt x="45419" y="31231"/>
                  <a:pt x="39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flipH="1">
            <a:off x="548925" y="154948"/>
            <a:ext cx="153000" cy="60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4"/>
          <p:cNvSpPr/>
          <p:nvPr/>
        </p:nvSpPr>
        <p:spPr>
          <a:xfrm flipH="1">
            <a:off x="323906" y="4746139"/>
            <a:ext cx="602919" cy="289037"/>
          </a:xfrm>
          <a:custGeom>
            <a:avLst/>
            <a:gdLst/>
            <a:ahLst/>
            <a:cxnLst/>
            <a:rect l="l" t="t" r="r" b="b"/>
            <a:pathLst>
              <a:path w="40356" h="48639" extrusionOk="0">
                <a:moveTo>
                  <a:pt x="20178" y="0"/>
                </a:moveTo>
                <a:cubicBezTo>
                  <a:pt x="19891" y="23696"/>
                  <a:pt x="19660" y="23975"/>
                  <a:pt x="1" y="24319"/>
                </a:cubicBezTo>
                <a:cubicBezTo>
                  <a:pt x="19660" y="24664"/>
                  <a:pt x="19891" y="24943"/>
                  <a:pt x="20178" y="48639"/>
                </a:cubicBezTo>
                <a:cubicBezTo>
                  <a:pt x="20463" y="24943"/>
                  <a:pt x="20695" y="24664"/>
                  <a:pt x="40355" y="24319"/>
                </a:cubicBezTo>
                <a:cubicBezTo>
                  <a:pt x="20695" y="23975"/>
                  <a:pt x="20463" y="23696"/>
                  <a:pt x="20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4"/>
          <p:cNvSpPr/>
          <p:nvPr/>
        </p:nvSpPr>
        <p:spPr>
          <a:xfrm flipH="1">
            <a:off x="548914" y="4860202"/>
            <a:ext cx="153000" cy="60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8" name="Google Shape;178;p14"/>
          <p:cNvCxnSpPr>
            <a:stCxn id="177" idx="2"/>
          </p:cNvCxnSpPr>
          <p:nvPr/>
        </p:nvCxnSpPr>
        <p:spPr>
          <a:xfrm>
            <a:off x="701914" y="4890652"/>
            <a:ext cx="8734200" cy="0"/>
          </a:xfrm>
          <a:prstGeom prst="straightConnector1">
            <a:avLst/>
          </a:prstGeom>
          <a:noFill/>
          <a:ln w="9525" cap="flat" cmpd="sng">
            <a:solidFill>
              <a:schemeClr val="dk1"/>
            </a:solidFill>
            <a:prstDash val="solid"/>
            <a:round/>
            <a:headEnd type="none" w="med" len="med"/>
            <a:tailEnd type="none" w="med" len="med"/>
          </a:ln>
        </p:spPr>
      </p:cxnSp>
      <p:sp>
        <p:nvSpPr>
          <p:cNvPr id="179" name="Google Shape;179;p14"/>
          <p:cNvSpPr txBox="1">
            <a:spLocks noGrp="1"/>
          </p:cNvSpPr>
          <p:nvPr>
            <p:ph type="sldNum" idx="12"/>
          </p:nvPr>
        </p:nvSpPr>
        <p:spPr>
          <a:xfrm>
            <a:off x="8556784" y="45212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
        <p:nvSpPr>
          <p:cNvPr id="180" name="Google Shape;180;p14"/>
          <p:cNvSpPr/>
          <p:nvPr/>
        </p:nvSpPr>
        <p:spPr>
          <a:xfrm flipH="1">
            <a:off x="8386602" y="-1665600"/>
            <a:ext cx="2750400" cy="25200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5">
    <p:spTree>
      <p:nvGrpSpPr>
        <p:cNvPr id="1" name="Shape 181"/>
        <p:cNvGrpSpPr/>
        <p:nvPr/>
      </p:nvGrpSpPr>
      <p:grpSpPr>
        <a:xfrm>
          <a:off x="0" y="0"/>
          <a:ext cx="0" cy="0"/>
          <a:chOff x="0" y="0"/>
          <a:chExt cx="0" cy="0"/>
        </a:xfrm>
      </p:grpSpPr>
      <p:sp>
        <p:nvSpPr>
          <p:cNvPr id="182" name="Google Shape;182;p15"/>
          <p:cNvSpPr txBox="1">
            <a:spLocks noGrp="1"/>
          </p:cNvSpPr>
          <p:nvPr>
            <p:ph type="title"/>
          </p:nvPr>
        </p:nvSpPr>
        <p:spPr>
          <a:xfrm>
            <a:off x="619004" y="329911"/>
            <a:ext cx="79194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6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3" name="Google Shape;183;p15"/>
          <p:cNvSpPr/>
          <p:nvPr/>
        </p:nvSpPr>
        <p:spPr>
          <a:xfrm rot="10800000" flipH="1">
            <a:off x="3371880" y="-1041201"/>
            <a:ext cx="5891700" cy="2343300"/>
          </a:xfrm>
          <a:prstGeom prst="ellipse">
            <a:avLst/>
          </a:prstGeom>
          <a:gradFill>
            <a:gsLst>
              <a:gs pos="0">
                <a:schemeClr val="lt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rot="10800000" flipH="1">
            <a:off x="3921609" y="-1688039"/>
            <a:ext cx="9144000" cy="3636900"/>
          </a:xfrm>
          <a:prstGeom prst="ellipse">
            <a:avLst/>
          </a:prstGeom>
          <a:gradFill>
            <a:gsLst>
              <a:gs pos="0">
                <a:schemeClr val="dk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85" name="Google Shape;185;p15"/>
          <p:cNvSpPr/>
          <p:nvPr/>
        </p:nvSpPr>
        <p:spPr>
          <a:xfrm rot="10800000" flipH="1">
            <a:off x="-4276271" y="3145772"/>
            <a:ext cx="9452400" cy="3759600"/>
          </a:xfrm>
          <a:prstGeom prst="ellipse">
            <a:avLst/>
          </a:prstGeom>
          <a:gradFill>
            <a:gsLst>
              <a:gs pos="0">
                <a:schemeClr val="lt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2525395" y="-1046213"/>
            <a:ext cx="4092900" cy="1627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7" name="Google Shape;187;p15"/>
          <p:cNvCxnSpPr>
            <a:stCxn id="188" idx="6"/>
          </p:cNvCxnSpPr>
          <p:nvPr/>
        </p:nvCxnSpPr>
        <p:spPr>
          <a:xfrm rot="10800000">
            <a:off x="-413612" y="187563"/>
            <a:ext cx="8851200" cy="0"/>
          </a:xfrm>
          <a:prstGeom prst="straightConnector1">
            <a:avLst/>
          </a:prstGeom>
          <a:noFill/>
          <a:ln w="9525" cap="flat" cmpd="sng">
            <a:solidFill>
              <a:schemeClr val="dk1"/>
            </a:solidFill>
            <a:prstDash val="solid"/>
            <a:round/>
            <a:headEnd type="none" w="med" len="med"/>
            <a:tailEnd type="none" w="med" len="med"/>
          </a:ln>
        </p:spPr>
      </p:cxnSp>
      <p:sp>
        <p:nvSpPr>
          <p:cNvPr id="189" name="Google Shape;189;p15"/>
          <p:cNvSpPr/>
          <p:nvPr/>
        </p:nvSpPr>
        <p:spPr>
          <a:xfrm flipH="1">
            <a:off x="8212581" y="43050"/>
            <a:ext cx="602919" cy="289037"/>
          </a:xfrm>
          <a:custGeom>
            <a:avLst/>
            <a:gdLst/>
            <a:ahLst/>
            <a:cxnLst/>
            <a:rect l="l" t="t" r="r" b="b"/>
            <a:pathLst>
              <a:path w="40356" h="48639" extrusionOk="0">
                <a:moveTo>
                  <a:pt x="20178" y="0"/>
                </a:moveTo>
                <a:cubicBezTo>
                  <a:pt x="19891" y="23696"/>
                  <a:pt x="19660" y="23975"/>
                  <a:pt x="1" y="24319"/>
                </a:cubicBezTo>
                <a:cubicBezTo>
                  <a:pt x="19660" y="24664"/>
                  <a:pt x="19891" y="24943"/>
                  <a:pt x="20178" y="48639"/>
                </a:cubicBezTo>
                <a:cubicBezTo>
                  <a:pt x="20463" y="24943"/>
                  <a:pt x="20695" y="24664"/>
                  <a:pt x="40355" y="24319"/>
                </a:cubicBezTo>
                <a:cubicBezTo>
                  <a:pt x="20695" y="23975"/>
                  <a:pt x="20463" y="23696"/>
                  <a:pt x="20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flipH="1">
            <a:off x="8437588" y="157113"/>
            <a:ext cx="153000" cy="60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flipH="1">
            <a:off x="317565" y="4746139"/>
            <a:ext cx="602919" cy="289037"/>
          </a:xfrm>
          <a:custGeom>
            <a:avLst/>
            <a:gdLst/>
            <a:ahLst/>
            <a:cxnLst/>
            <a:rect l="l" t="t" r="r" b="b"/>
            <a:pathLst>
              <a:path w="40356" h="48639" extrusionOk="0">
                <a:moveTo>
                  <a:pt x="20178" y="0"/>
                </a:moveTo>
                <a:cubicBezTo>
                  <a:pt x="19891" y="23696"/>
                  <a:pt x="19660" y="23975"/>
                  <a:pt x="1" y="24319"/>
                </a:cubicBezTo>
                <a:cubicBezTo>
                  <a:pt x="19660" y="24664"/>
                  <a:pt x="19891" y="24943"/>
                  <a:pt x="20178" y="48639"/>
                </a:cubicBezTo>
                <a:cubicBezTo>
                  <a:pt x="20463" y="24943"/>
                  <a:pt x="20695" y="24664"/>
                  <a:pt x="40355" y="24319"/>
                </a:cubicBezTo>
                <a:cubicBezTo>
                  <a:pt x="20695" y="23975"/>
                  <a:pt x="20463" y="23696"/>
                  <a:pt x="20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flipH="1">
            <a:off x="542573" y="4860202"/>
            <a:ext cx="153000" cy="60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2" name="Google Shape;192;p15"/>
          <p:cNvCxnSpPr>
            <a:stCxn id="191" idx="2"/>
          </p:cNvCxnSpPr>
          <p:nvPr/>
        </p:nvCxnSpPr>
        <p:spPr>
          <a:xfrm>
            <a:off x="695573" y="4890652"/>
            <a:ext cx="8659500" cy="0"/>
          </a:xfrm>
          <a:prstGeom prst="straightConnector1">
            <a:avLst/>
          </a:prstGeom>
          <a:noFill/>
          <a:ln w="9525" cap="flat" cmpd="sng">
            <a:solidFill>
              <a:schemeClr val="dk1"/>
            </a:solidFill>
            <a:prstDash val="solid"/>
            <a:round/>
            <a:headEnd type="none" w="med" len="med"/>
            <a:tailEnd type="none" w="med" len="med"/>
          </a:ln>
        </p:spPr>
      </p:cxnSp>
      <p:sp>
        <p:nvSpPr>
          <p:cNvPr id="193" name="Google Shape;193;p15"/>
          <p:cNvSpPr/>
          <p:nvPr/>
        </p:nvSpPr>
        <p:spPr>
          <a:xfrm flipH="1">
            <a:off x="8201668" y="4752861"/>
            <a:ext cx="626017" cy="137789"/>
          </a:xfrm>
          <a:custGeom>
            <a:avLst/>
            <a:gdLst/>
            <a:ahLst/>
            <a:cxnLst/>
            <a:rect l="l" t="t" r="r" b="b"/>
            <a:pathLst>
              <a:path w="78596" h="43501" extrusionOk="0">
                <a:moveTo>
                  <a:pt x="39298" y="0"/>
                </a:moveTo>
                <a:cubicBezTo>
                  <a:pt x="33176" y="31231"/>
                  <a:pt x="28213" y="36724"/>
                  <a:pt x="0" y="43501"/>
                </a:cubicBezTo>
                <a:lnTo>
                  <a:pt x="78596" y="43501"/>
                </a:lnTo>
                <a:cubicBezTo>
                  <a:pt x="50383" y="36724"/>
                  <a:pt x="45419" y="31231"/>
                  <a:pt x="39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4" name="Google Shape;194;p15"/>
          <p:cNvCxnSpPr/>
          <p:nvPr/>
        </p:nvCxnSpPr>
        <p:spPr>
          <a:xfrm>
            <a:off x="8523061" y="4392709"/>
            <a:ext cx="0" cy="787200"/>
          </a:xfrm>
          <a:prstGeom prst="straightConnector1">
            <a:avLst/>
          </a:prstGeom>
          <a:noFill/>
          <a:ln w="9525" cap="flat" cmpd="sng">
            <a:solidFill>
              <a:schemeClr val="dk1"/>
            </a:solidFill>
            <a:prstDash val="solid"/>
            <a:round/>
            <a:headEnd type="none" w="med" len="med"/>
            <a:tailEnd type="none" w="med" len="med"/>
          </a:ln>
        </p:spPr>
      </p:cxnSp>
      <p:sp>
        <p:nvSpPr>
          <p:cNvPr id="195" name="Google Shape;195;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3">
  <p:cSld name="CUSTOM_5_1">
    <p:spTree>
      <p:nvGrpSpPr>
        <p:cNvPr id="1" name="Shape 196"/>
        <p:cNvGrpSpPr/>
        <p:nvPr/>
      </p:nvGrpSpPr>
      <p:grpSpPr>
        <a:xfrm>
          <a:off x="0" y="0"/>
          <a:ext cx="0" cy="0"/>
          <a:chOff x="0" y="0"/>
          <a:chExt cx="0" cy="0"/>
        </a:xfrm>
      </p:grpSpPr>
      <p:sp>
        <p:nvSpPr>
          <p:cNvPr id="197" name="Google Shape;197;p16"/>
          <p:cNvSpPr txBox="1">
            <a:spLocks noGrp="1"/>
          </p:cNvSpPr>
          <p:nvPr>
            <p:ph type="title"/>
          </p:nvPr>
        </p:nvSpPr>
        <p:spPr>
          <a:xfrm>
            <a:off x="619004" y="329911"/>
            <a:ext cx="7919400" cy="532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6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8" name="Google Shape;198;p16"/>
          <p:cNvSpPr/>
          <p:nvPr/>
        </p:nvSpPr>
        <p:spPr>
          <a:xfrm rot="10800000">
            <a:off x="2646661" y="-940142"/>
            <a:ext cx="5891700" cy="2343300"/>
          </a:xfrm>
          <a:prstGeom prst="ellipse">
            <a:avLst/>
          </a:prstGeom>
          <a:gradFill>
            <a:gsLst>
              <a:gs pos="0">
                <a:schemeClr val="dk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6"/>
          <p:cNvSpPr/>
          <p:nvPr/>
        </p:nvSpPr>
        <p:spPr>
          <a:xfrm rot="10800000">
            <a:off x="4659932" y="-2189761"/>
            <a:ext cx="9144000" cy="3636900"/>
          </a:xfrm>
          <a:prstGeom prst="ellipse">
            <a:avLst/>
          </a:prstGeom>
          <a:gradFill>
            <a:gsLst>
              <a:gs pos="0">
                <a:schemeClr val="lt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00" name="Google Shape;200;p16"/>
          <p:cNvSpPr/>
          <p:nvPr/>
        </p:nvSpPr>
        <p:spPr>
          <a:xfrm rot="10800000">
            <a:off x="-2521090" y="3808924"/>
            <a:ext cx="5891700" cy="2343300"/>
          </a:xfrm>
          <a:prstGeom prst="ellipse">
            <a:avLst/>
          </a:prstGeom>
          <a:gradFill>
            <a:gsLst>
              <a:gs pos="0">
                <a:schemeClr val="dk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1" name="Google Shape;201;p16"/>
          <p:cNvCxnSpPr/>
          <p:nvPr/>
        </p:nvCxnSpPr>
        <p:spPr>
          <a:xfrm>
            <a:off x="-106680" y="4890655"/>
            <a:ext cx="9357300" cy="0"/>
          </a:xfrm>
          <a:prstGeom prst="straightConnector1">
            <a:avLst/>
          </a:prstGeom>
          <a:noFill/>
          <a:ln w="9525" cap="flat" cmpd="sng">
            <a:solidFill>
              <a:schemeClr val="dk1"/>
            </a:solidFill>
            <a:prstDash val="solid"/>
            <a:round/>
            <a:headEnd type="none" w="med" len="med"/>
            <a:tailEnd type="none" w="med" len="med"/>
          </a:ln>
        </p:spPr>
      </p:cxnSp>
      <p:cxnSp>
        <p:nvCxnSpPr>
          <p:cNvPr id="202" name="Google Shape;202;p16"/>
          <p:cNvCxnSpPr/>
          <p:nvPr/>
        </p:nvCxnSpPr>
        <p:spPr>
          <a:xfrm>
            <a:off x="8523074" y="-36512"/>
            <a:ext cx="0" cy="5216400"/>
          </a:xfrm>
          <a:prstGeom prst="straightConnector1">
            <a:avLst/>
          </a:prstGeom>
          <a:noFill/>
          <a:ln w="9525" cap="flat" cmpd="sng">
            <a:solidFill>
              <a:schemeClr val="dk1"/>
            </a:solidFill>
            <a:prstDash val="solid"/>
            <a:round/>
            <a:headEnd type="none" w="med" len="med"/>
            <a:tailEnd type="none" w="med" len="med"/>
          </a:ln>
        </p:spPr>
      </p:cxnSp>
      <p:sp>
        <p:nvSpPr>
          <p:cNvPr id="203" name="Google Shape;203;p16"/>
          <p:cNvSpPr/>
          <p:nvPr/>
        </p:nvSpPr>
        <p:spPr>
          <a:xfrm flipH="1">
            <a:off x="8210708" y="4752861"/>
            <a:ext cx="626017" cy="137789"/>
          </a:xfrm>
          <a:custGeom>
            <a:avLst/>
            <a:gdLst/>
            <a:ahLst/>
            <a:cxnLst/>
            <a:rect l="l" t="t" r="r" b="b"/>
            <a:pathLst>
              <a:path w="78596" h="43501" extrusionOk="0">
                <a:moveTo>
                  <a:pt x="39298" y="0"/>
                </a:moveTo>
                <a:cubicBezTo>
                  <a:pt x="33176" y="31231"/>
                  <a:pt x="28213" y="36724"/>
                  <a:pt x="0" y="43501"/>
                </a:cubicBezTo>
                <a:lnTo>
                  <a:pt x="78596" y="43501"/>
                </a:lnTo>
                <a:cubicBezTo>
                  <a:pt x="50383" y="36724"/>
                  <a:pt x="45419" y="31231"/>
                  <a:pt x="39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4" name="Google Shape;204;p16"/>
          <p:cNvCxnSpPr>
            <a:stCxn id="205" idx="0"/>
          </p:cNvCxnSpPr>
          <p:nvPr/>
        </p:nvCxnSpPr>
        <p:spPr>
          <a:xfrm>
            <a:off x="617801" y="230635"/>
            <a:ext cx="0" cy="5241300"/>
          </a:xfrm>
          <a:prstGeom prst="straightConnector1">
            <a:avLst/>
          </a:prstGeom>
          <a:noFill/>
          <a:ln w="9525" cap="flat" cmpd="sng">
            <a:solidFill>
              <a:schemeClr val="dk1"/>
            </a:solidFill>
            <a:prstDash val="solid"/>
            <a:round/>
            <a:headEnd type="none" w="med" len="med"/>
            <a:tailEnd type="none" w="med" len="med"/>
          </a:ln>
        </p:spPr>
      </p:cxnSp>
      <p:sp>
        <p:nvSpPr>
          <p:cNvPr id="206" name="Google Shape;206;p16"/>
          <p:cNvSpPr/>
          <p:nvPr/>
        </p:nvSpPr>
        <p:spPr>
          <a:xfrm rot="10800000">
            <a:off x="298884" y="223837"/>
            <a:ext cx="637807" cy="140399"/>
          </a:xfrm>
          <a:custGeom>
            <a:avLst/>
            <a:gdLst/>
            <a:ahLst/>
            <a:cxnLst/>
            <a:rect l="l" t="t" r="r" b="b"/>
            <a:pathLst>
              <a:path w="78596" h="43501" extrusionOk="0">
                <a:moveTo>
                  <a:pt x="39298" y="0"/>
                </a:moveTo>
                <a:cubicBezTo>
                  <a:pt x="33176" y="31231"/>
                  <a:pt x="28213" y="36724"/>
                  <a:pt x="0" y="43501"/>
                </a:cubicBezTo>
                <a:lnTo>
                  <a:pt x="78596" y="43501"/>
                </a:lnTo>
                <a:cubicBezTo>
                  <a:pt x="50383" y="36724"/>
                  <a:pt x="45419" y="31231"/>
                  <a:pt x="39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6"/>
          <p:cNvSpPr/>
          <p:nvPr/>
        </p:nvSpPr>
        <p:spPr>
          <a:xfrm rot="10800000">
            <a:off x="541301" y="169735"/>
            <a:ext cx="153000" cy="60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flipH="1">
            <a:off x="6477345" y="-1458037"/>
            <a:ext cx="4092900" cy="1627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4">
  <p:cSld name="CUSTOM_5_1_1">
    <p:spTree>
      <p:nvGrpSpPr>
        <p:cNvPr id="1" name="Shape 209"/>
        <p:cNvGrpSpPr/>
        <p:nvPr/>
      </p:nvGrpSpPr>
      <p:grpSpPr>
        <a:xfrm>
          <a:off x="0" y="0"/>
          <a:ext cx="0" cy="0"/>
          <a:chOff x="0" y="0"/>
          <a:chExt cx="0" cy="0"/>
        </a:xfrm>
      </p:grpSpPr>
      <p:sp>
        <p:nvSpPr>
          <p:cNvPr id="210" name="Google Shape;210;p17"/>
          <p:cNvSpPr/>
          <p:nvPr/>
        </p:nvSpPr>
        <p:spPr>
          <a:xfrm>
            <a:off x="-1427510" y="4752865"/>
            <a:ext cx="4092900" cy="1627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7"/>
          <p:cNvSpPr/>
          <p:nvPr/>
        </p:nvSpPr>
        <p:spPr>
          <a:xfrm flipH="1">
            <a:off x="2373369" y="3029347"/>
            <a:ext cx="5891700" cy="2343300"/>
          </a:xfrm>
          <a:prstGeom prst="ellipse">
            <a:avLst/>
          </a:prstGeom>
          <a:gradFill>
            <a:gsLst>
              <a:gs pos="0">
                <a:schemeClr val="dk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7"/>
          <p:cNvSpPr/>
          <p:nvPr/>
        </p:nvSpPr>
        <p:spPr>
          <a:xfrm flipH="1">
            <a:off x="3363897" y="3423083"/>
            <a:ext cx="9144000" cy="3636900"/>
          </a:xfrm>
          <a:prstGeom prst="ellipse">
            <a:avLst/>
          </a:prstGeom>
          <a:gradFill>
            <a:gsLst>
              <a:gs pos="0">
                <a:schemeClr val="lt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13" name="Google Shape;213;p17"/>
          <p:cNvSpPr/>
          <p:nvPr/>
        </p:nvSpPr>
        <p:spPr>
          <a:xfrm flipH="1">
            <a:off x="-2521090" y="-1124996"/>
            <a:ext cx="5891700" cy="2343300"/>
          </a:xfrm>
          <a:prstGeom prst="ellipse">
            <a:avLst/>
          </a:prstGeom>
          <a:gradFill>
            <a:gsLst>
              <a:gs pos="0">
                <a:schemeClr val="dk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7"/>
          <p:cNvSpPr txBox="1">
            <a:spLocks noGrp="1"/>
          </p:cNvSpPr>
          <p:nvPr>
            <p:ph type="title"/>
          </p:nvPr>
        </p:nvSpPr>
        <p:spPr>
          <a:xfrm>
            <a:off x="619004" y="329911"/>
            <a:ext cx="79194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6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5" name="Google Shape;215;p17"/>
          <p:cNvSpPr/>
          <p:nvPr/>
        </p:nvSpPr>
        <p:spPr>
          <a:xfrm>
            <a:off x="306010" y="4752861"/>
            <a:ext cx="626017" cy="137789"/>
          </a:xfrm>
          <a:custGeom>
            <a:avLst/>
            <a:gdLst/>
            <a:ahLst/>
            <a:cxnLst/>
            <a:rect l="l" t="t" r="r" b="b"/>
            <a:pathLst>
              <a:path w="78596" h="43501" extrusionOk="0">
                <a:moveTo>
                  <a:pt x="39298" y="0"/>
                </a:moveTo>
                <a:cubicBezTo>
                  <a:pt x="33176" y="31231"/>
                  <a:pt x="28213" y="36724"/>
                  <a:pt x="0" y="43501"/>
                </a:cubicBezTo>
                <a:lnTo>
                  <a:pt x="78596" y="43501"/>
                </a:lnTo>
                <a:cubicBezTo>
                  <a:pt x="50383" y="36724"/>
                  <a:pt x="45419" y="31231"/>
                  <a:pt x="39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7"/>
          <p:cNvSpPr/>
          <p:nvPr/>
        </p:nvSpPr>
        <p:spPr>
          <a:xfrm>
            <a:off x="8229751" y="40885"/>
            <a:ext cx="602919" cy="289037"/>
          </a:xfrm>
          <a:custGeom>
            <a:avLst/>
            <a:gdLst/>
            <a:ahLst/>
            <a:cxnLst/>
            <a:rect l="l" t="t" r="r" b="b"/>
            <a:pathLst>
              <a:path w="40356" h="48639" extrusionOk="0">
                <a:moveTo>
                  <a:pt x="20178" y="0"/>
                </a:moveTo>
                <a:cubicBezTo>
                  <a:pt x="19891" y="23696"/>
                  <a:pt x="19660" y="23975"/>
                  <a:pt x="1" y="24319"/>
                </a:cubicBezTo>
                <a:cubicBezTo>
                  <a:pt x="19660" y="24664"/>
                  <a:pt x="19891" y="24943"/>
                  <a:pt x="20178" y="48639"/>
                </a:cubicBezTo>
                <a:cubicBezTo>
                  <a:pt x="20463" y="24943"/>
                  <a:pt x="20695" y="24664"/>
                  <a:pt x="40355" y="24319"/>
                </a:cubicBezTo>
                <a:cubicBezTo>
                  <a:pt x="20695" y="23975"/>
                  <a:pt x="20463" y="23696"/>
                  <a:pt x="20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7"/>
          <p:cNvSpPr/>
          <p:nvPr/>
        </p:nvSpPr>
        <p:spPr>
          <a:xfrm>
            <a:off x="8454662" y="154948"/>
            <a:ext cx="153000" cy="60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8" name="Google Shape;218;p17"/>
          <p:cNvCxnSpPr>
            <a:stCxn id="217" idx="2"/>
          </p:cNvCxnSpPr>
          <p:nvPr/>
        </p:nvCxnSpPr>
        <p:spPr>
          <a:xfrm rot="10800000">
            <a:off x="-296038" y="185398"/>
            <a:ext cx="8750700" cy="0"/>
          </a:xfrm>
          <a:prstGeom prst="straightConnector1">
            <a:avLst/>
          </a:prstGeom>
          <a:noFill/>
          <a:ln w="9525" cap="flat" cmpd="sng">
            <a:solidFill>
              <a:schemeClr val="dk1"/>
            </a:solidFill>
            <a:prstDash val="solid"/>
            <a:round/>
            <a:headEnd type="none" w="med" len="med"/>
            <a:tailEnd type="none" w="med" len="med"/>
          </a:ln>
        </p:spPr>
      </p:cxnSp>
      <p:cxnSp>
        <p:nvCxnSpPr>
          <p:cNvPr id="219" name="Google Shape;219;p17"/>
          <p:cNvCxnSpPr>
            <a:stCxn id="217" idx="4"/>
          </p:cNvCxnSpPr>
          <p:nvPr/>
        </p:nvCxnSpPr>
        <p:spPr>
          <a:xfrm>
            <a:off x="8531162" y="215848"/>
            <a:ext cx="0" cy="602100"/>
          </a:xfrm>
          <a:prstGeom prst="straightConnector1">
            <a:avLst/>
          </a:prstGeom>
          <a:noFill/>
          <a:ln w="9525" cap="flat" cmpd="sng">
            <a:solidFill>
              <a:schemeClr val="dk1"/>
            </a:solidFill>
            <a:prstDash val="solid"/>
            <a:round/>
            <a:headEnd type="none" w="med" len="med"/>
            <a:tailEnd type="none" w="med" len="med"/>
          </a:ln>
        </p:spPr>
      </p:cxnSp>
      <p:sp>
        <p:nvSpPr>
          <p:cNvPr id="220" name="Google Shape;220;p17"/>
          <p:cNvSpPr/>
          <p:nvPr/>
        </p:nvSpPr>
        <p:spPr>
          <a:xfrm rot="-5400000">
            <a:off x="4915701" y="594853"/>
            <a:ext cx="452100" cy="9043800"/>
          </a:xfrm>
          <a:prstGeom prst="rect">
            <a:avLst/>
          </a:prstGeom>
          <a:noFill/>
          <a:ln w="9525" cap="flat" cmpd="sng">
            <a:solidFill>
              <a:schemeClr val="dk1"/>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1" name="Google Shape;221;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5">
  <p:cSld name="CUSTOM_5_1_1_1">
    <p:spTree>
      <p:nvGrpSpPr>
        <p:cNvPr id="1" name="Shape 222"/>
        <p:cNvGrpSpPr/>
        <p:nvPr/>
      </p:nvGrpSpPr>
      <p:grpSpPr>
        <a:xfrm>
          <a:off x="0" y="0"/>
          <a:ext cx="0" cy="0"/>
          <a:chOff x="0" y="0"/>
          <a:chExt cx="0" cy="0"/>
        </a:xfrm>
      </p:grpSpPr>
      <p:sp>
        <p:nvSpPr>
          <p:cNvPr id="223" name="Google Shape;223;p18"/>
          <p:cNvSpPr txBox="1">
            <a:spLocks noGrp="1"/>
          </p:cNvSpPr>
          <p:nvPr>
            <p:ph type="title"/>
          </p:nvPr>
        </p:nvSpPr>
        <p:spPr>
          <a:xfrm>
            <a:off x="619004" y="329911"/>
            <a:ext cx="79194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6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4" name="Google Shape;224;p18"/>
          <p:cNvSpPr/>
          <p:nvPr/>
        </p:nvSpPr>
        <p:spPr>
          <a:xfrm rot="10800000" flipH="1">
            <a:off x="-4024902" y="-1478266"/>
            <a:ext cx="9452400" cy="3759600"/>
          </a:xfrm>
          <a:prstGeom prst="ellipse">
            <a:avLst/>
          </a:prstGeom>
          <a:gradFill>
            <a:gsLst>
              <a:gs pos="0">
                <a:schemeClr val="lt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8"/>
          <p:cNvSpPr/>
          <p:nvPr/>
        </p:nvSpPr>
        <p:spPr>
          <a:xfrm rot="10800000" flipH="1">
            <a:off x="2416991" y="-918495"/>
            <a:ext cx="5891700" cy="2343300"/>
          </a:xfrm>
          <a:prstGeom prst="ellipse">
            <a:avLst/>
          </a:prstGeom>
          <a:gradFill>
            <a:gsLst>
              <a:gs pos="0">
                <a:schemeClr val="dk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8"/>
          <p:cNvSpPr/>
          <p:nvPr/>
        </p:nvSpPr>
        <p:spPr>
          <a:xfrm rot="10800000" flipH="1">
            <a:off x="3832225" y="2641759"/>
            <a:ext cx="9144000" cy="3636900"/>
          </a:xfrm>
          <a:prstGeom prst="ellipse">
            <a:avLst/>
          </a:prstGeom>
          <a:gradFill>
            <a:gsLst>
              <a:gs pos="0">
                <a:schemeClr val="dk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7" name="Google Shape;227;p18"/>
          <p:cNvSpPr/>
          <p:nvPr/>
        </p:nvSpPr>
        <p:spPr>
          <a:xfrm rot="5400000" flipH="1">
            <a:off x="4313855" y="364505"/>
            <a:ext cx="452100" cy="9339300"/>
          </a:xfrm>
          <a:prstGeom prst="rect">
            <a:avLst/>
          </a:prstGeom>
          <a:noFill/>
          <a:ln w="9525" cap="flat" cmpd="sng">
            <a:solidFill>
              <a:schemeClr val="dk1"/>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8" name="Google Shape;228;p18"/>
          <p:cNvSpPr/>
          <p:nvPr/>
        </p:nvSpPr>
        <p:spPr>
          <a:xfrm flipH="1">
            <a:off x="8211988" y="4669560"/>
            <a:ext cx="626017" cy="137789"/>
          </a:xfrm>
          <a:custGeom>
            <a:avLst/>
            <a:gdLst/>
            <a:ahLst/>
            <a:cxnLst/>
            <a:rect l="l" t="t" r="r" b="b"/>
            <a:pathLst>
              <a:path w="78596" h="43501" extrusionOk="0">
                <a:moveTo>
                  <a:pt x="39298" y="0"/>
                </a:moveTo>
                <a:cubicBezTo>
                  <a:pt x="33176" y="31231"/>
                  <a:pt x="28213" y="36724"/>
                  <a:pt x="0" y="43501"/>
                </a:cubicBezTo>
                <a:lnTo>
                  <a:pt x="78596" y="43501"/>
                </a:lnTo>
                <a:cubicBezTo>
                  <a:pt x="50383" y="36724"/>
                  <a:pt x="45419" y="31231"/>
                  <a:pt x="39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8"/>
          <p:cNvSpPr/>
          <p:nvPr/>
        </p:nvSpPr>
        <p:spPr>
          <a:xfrm flipH="1">
            <a:off x="8448573" y="4782703"/>
            <a:ext cx="153000" cy="60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0" name="Google Shape;230;p18"/>
          <p:cNvCxnSpPr/>
          <p:nvPr/>
        </p:nvCxnSpPr>
        <p:spPr>
          <a:xfrm rot="10800000">
            <a:off x="614982" y="4506202"/>
            <a:ext cx="0" cy="848700"/>
          </a:xfrm>
          <a:prstGeom prst="straightConnector1">
            <a:avLst/>
          </a:prstGeom>
          <a:noFill/>
          <a:ln w="9525" cap="flat" cmpd="sng">
            <a:solidFill>
              <a:schemeClr val="dk1"/>
            </a:solidFill>
            <a:prstDash val="solid"/>
            <a:round/>
            <a:headEnd type="none" w="med" len="med"/>
            <a:tailEnd type="none" w="med" len="med"/>
          </a:ln>
        </p:spPr>
      </p:cxnSp>
      <p:sp>
        <p:nvSpPr>
          <p:cNvPr id="231" name="Google Shape;231;p18"/>
          <p:cNvSpPr/>
          <p:nvPr/>
        </p:nvSpPr>
        <p:spPr>
          <a:xfrm flipH="1">
            <a:off x="-6522851" y="-626454"/>
            <a:ext cx="7056900" cy="2806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2" name="Google Shape;232;p18"/>
          <p:cNvCxnSpPr/>
          <p:nvPr/>
        </p:nvCxnSpPr>
        <p:spPr>
          <a:xfrm rot="10800000">
            <a:off x="-506804" y="180253"/>
            <a:ext cx="9020400" cy="0"/>
          </a:xfrm>
          <a:prstGeom prst="straightConnector1">
            <a:avLst/>
          </a:prstGeom>
          <a:noFill/>
          <a:ln w="9525" cap="flat" cmpd="sng">
            <a:solidFill>
              <a:schemeClr val="dk1"/>
            </a:solidFill>
            <a:prstDash val="solid"/>
            <a:round/>
            <a:headEnd type="none" w="med" len="med"/>
            <a:tailEnd type="none" w="med" len="med"/>
          </a:ln>
        </p:spPr>
      </p:cxnSp>
      <p:sp>
        <p:nvSpPr>
          <p:cNvPr id="233" name="Google Shape;233;p18"/>
          <p:cNvSpPr/>
          <p:nvPr/>
        </p:nvSpPr>
        <p:spPr>
          <a:xfrm flipH="1">
            <a:off x="8222818" y="38690"/>
            <a:ext cx="604331" cy="289645"/>
          </a:xfrm>
          <a:custGeom>
            <a:avLst/>
            <a:gdLst/>
            <a:ahLst/>
            <a:cxnLst/>
            <a:rect l="l" t="t" r="r" b="b"/>
            <a:pathLst>
              <a:path w="40356" h="48639" extrusionOk="0">
                <a:moveTo>
                  <a:pt x="20178" y="0"/>
                </a:moveTo>
                <a:cubicBezTo>
                  <a:pt x="19891" y="23696"/>
                  <a:pt x="19660" y="23975"/>
                  <a:pt x="1" y="24319"/>
                </a:cubicBezTo>
                <a:cubicBezTo>
                  <a:pt x="19660" y="24664"/>
                  <a:pt x="19891" y="24943"/>
                  <a:pt x="20178" y="48639"/>
                </a:cubicBezTo>
                <a:cubicBezTo>
                  <a:pt x="20463" y="24943"/>
                  <a:pt x="20695" y="24664"/>
                  <a:pt x="40355" y="24319"/>
                </a:cubicBezTo>
                <a:cubicBezTo>
                  <a:pt x="20695" y="23975"/>
                  <a:pt x="20463" y="23696"/>
                  <a:pt x="20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306023" y="4315510"/>
            <a:ext cx="625946" cy="300086"/>
          </a:xfrm>
          <a:custGeom>
            <a:avLst/>
            <a:gdLst/>
            <a:ahLst/>
            <a:cxnLst/>
            <a:rect l="l" t="t" r="r" b="b"/>
            <a:pathLst>
              <a:path w="20701" h="24950" extrusionOk="0">
                <a:moveTo>
                  <a:pt x="10351" y="1"/>
                </a:moveTo>
                <a:cubicBezTo>
                  <a:pt x="10204" y="12155"/>
                  <a:pt x="10085" y="12299"/>
                  <a:pt x="1" y="12475"/>
                </a:cubicBezTo>
                <a:cubicBezTo>
                  <a:pt x="10085" y="12652"/>
                  <a:pt x="10204" y="12795"/>
                  <a:pt x="10351" y="24949"/>
                </a:cubicBezTo>
                <a:cubicBezTo>
                  <a:pt x="10497" y="12795"/>
                  <a:pt x="10616" y="12652"/>
                  <a:pt x="20700" y="12475"/>
                </a:cubicBezTo>
                <a:cubicBezTo>
                  <a:pt x="10616" y="12299"/>
                  <a:pt x="10497" y="12155"/>
                  <a:pt x="10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236"/>
        <p:cNvGrpSpPr/>
        <p:nvPr/>
      </p:nvGrpSpPr>
      <p:grpSpPr>
        <a:xfrm>
          <a:off x="0" y="0"/>
          <a:ext cx="0" cy="0"/>
          <a:chOff x="0" y="0"/>
          <a:chExt cx="0" cy="0"/>
        </a:xfrm>
      </p:grpSpPr>
      <p:sp>
        <p:nvSpPr>
          <p:cNvPr id="237" name="Google Shape;237;p19"/>
          <p:cNvSpPr/>
          <p:nvPr/>
        </p:nvSpPr>
        <p:spPr>
          <a:xfrm rot="10800000">
            <a:off x="4465725" y="-994851"/>
            <a:ext cx="5891700" cy="2343300"/>
          </a:xfrm>
          <a:prstGeom prst="ellipse">
            <a:avLst/>
          </a:prstGeom>
          <a:gradFill>
            <a:gsLst>
              <a:gs pos="0">
                <a:schemeClr val="dk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9"/>
          <p:cNvSpPr/>
          <p:nvPr/>
        </p:nvSpPr>
        <p:spPr>
          <a:xfrm rot="10800000">
            <a:off x="5378390" y="-617992"/>
            <a:ext cx="9144000" cy="3636900"/>
          </a:xfrm>
          <a:prstGeom prst="ellipse">
            <a:avLst/>
          </a:prstGeom>
          <a:gradFill>
            <a:gsLst>
              <a:gs pos="0">
                <a:schemeClr val="lt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39" name="Google Shape;239;p19"/>
          <p:cNvSpPr/>
          <p:nvPr/>
        </p:nvSpPr>
        <p:spPr>
          <a:xfrm rot="10800000">
            <a:off x="-1909645" y="3638689"/>
            <a:ext cx="5891700" cy="2343300"/>
          </a:xfrm>
          <a:prstGeom prst="ellipse">
            <a:avLst/>
          </a:prstGeom>
          <a:gradFill>
            <a:gsLst>
              <a:gs pos="0">
                <a:schemeClr val="dk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a:spLocks noGrp="1"/>
          </p:cNvSpPr>
          <p:nvPr>
            <p:ph type="subTitle" idx="1"/>
          </p:nvPr>
        </p:nvSpPr>
        <p:spPr>
          <a:xfrm>
            <a:off x="693238" y="1735210"/>
            <a:ext cx="3804600" cy="855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algn="ctr" rtl="0">
              <a:lnSpc>
                <a:spcPct val="100000"/>
              </a:lnSpc>
              <a:spcBef>
                <a:spcPts val="100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241" name="Google Shape;241;p19"/>
          <p:cNvSpPr txBox="1">
            <a:spLocks noGrp="1"/>
          </p:cNvSpPr>
          <p:nvPr>
            <p:ph type="title"/>
          </p:nvPr>
        </p:nvSpPr>
        <p:spPr>
          <a:xfrm>
            <a:off x="619004" y="329911"/>
            <a:ext cx="79194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6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2" name="Google Shape;242;p19"/>
          <p:cNvSpPr txBox="1">
            <a:spLocks noGrp="1"/>
          </p:cNvSpPr>
          <p:nvPr>
            <p:ph type="subTitle" idx="2"/>
          </p:nvPr>
        </p:nvSpPr>
        <p:spPr>
          <a:xfrm>
            <a:off x="693209" y="1547861"/>
            <a:ext cx="3804600" cy="2313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SzPts val="2500"/>
              <a:buFont typeface="Bebas Neue"/>
              <a:buNone/>
              <a:defRPr sz="2000">
                <a:latin typeface="Lora Medium"/>
                <a:ea typeface="Lora Medium"/>
                <a:cs typeface="Lora Medium"/>
                <a:sym typeface="Lora Medium"/>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43" name="Google Shape;243;p19"/>
          <p:cNvSpPr txBox="1">
            <a:spLocks noGrp="1"/>
          </p:cNvSpPr>
          <p:nvPr>
            <p:ph type="subTitle" idx="3"/>
          </p:nvPr>
        </p:nvSpPr>
        <p:spPr>
          <a:xfrm>
            <a:off x="4646233" y="1735210"/>
            <a:ext cx="3804600" cy="855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a:lvl1pPr>
            <a:lvl2pPr lvl="1" algn="ctr" rtl="0">
              <a:lnSpc>
                <a:spcPct val="100000"/>
              </a:lnSpc>
              <a:spcBef>
                <a:spcPts val="100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244" name="Google Shape;244;p19"/>
          <p:cNvSpPr txBox="1">
            <a:spLocks noGrp="1"/>
          </p:cNvSpPr>
          <p:nvPr>
            <p:ph type="subTitle" idx="4"/>
          </p:nvPr>
        </p:nvSpPr>
        <p:spPr>
          <a:xfrm>
            <a:off x="4646205" y="1547861"/>
            <a:ext cx="3804600" cy="2313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SzPts val="2500"/>
              <a:buFont typeface="Bebas Neue"/>
              <a:buNone/>
              <a:defRPr sz="2000">
                <a:latin typeface="Lora Medium"/>
                <a:ea typeface="Lora Medium"/>
                <a:cs typeface="Lora Medium"/>
                <a:sym typeface="Lora Medium"/>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45" name="Google Shape;245;p19"/>
          <p:cNvSpPr txBox="1">
            <a:spLocks noGrp="1"/>
          </p:cNvSpPr>
          <p:nvPr>
            <p:ph type="subTitle" idx="5"/>
          </p:nvPr>
        </p:nvSpPr>
        <p:spPr>
          <a:xfrm>
            <a:off x="2669721" y="3369854"/>
            <a:ext cx="3804600" cy="8553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a:lvl1pPr>
            <a:lvl2pPr lvl="1" algn="ctr" rtl="0">
              <a:lnSpc>
                <a:spcPct val="100000"/>
              </a:lnSpc>
              <a:spcBef>
                <a:spcPts val="100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246" name="Google Shape;246;p19"/>
          <p:cNvSpPr txBox="1">
            <a:spLocks noGrp="1"/>
          </p:cNvSpPr>
          <p:nvPr>
            <p:ph type="subTitle" idx="6"/>
          </p:nvPr>
        </p:nvSpPr>
        <p:spPr>
          <a:xfrm>
            <a:off x="2669721" y="3182505"/>
            <a:ext cx="3804600" cy="2313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SzPts val="2500"/>
              <a:buFont typeface="Bebas Neue"/>
              <a:buNone/>
              <a:defRPr sz="2000">
                <a:latin typeface="Lora Medium"/>
                <a:ea typeface="Lora Medium"/>
                <a:cs typeface="Lora Medium"/>
                <a:sym typeface="Lora Medium"/>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cxnSp>
        <p:nvCxnSpPr>
          <p:cNvPr id="247" name="Google Shape;247;p19"/>
          <p:cNvCxnSpPr/>
          <p:nvPr/>
        </p:nvCxnSpPr>
        <p:spPr>
          <a:xfrm>
            <a:off x="-321522" y="4890655"/>
            <a:ext cx="7491900" cy="0"/>
          </a:xfrm>
          <a:prstGeom prst="straightConnector1">
            <a:avLst/>
          </a:prstGeom>
          <a:noFill/>
          <a:ln w="9525" cap="flat" cmpd="sng">
            <a:solidFill>
              <a:schemeClr val="dk1"/>
            </a:solidFill>
            <a:prstDash val="solid"/>
            <a:round/>
            <a:headEnd type="none" w="med" len="med"/>
            <a:tailEnd type="none" w="med" len="med"/>
          </a:ln>
        </p:spPr>
      </p:cxnSp>
      <p:cxnSp>
        <p:nvCxnSpPr>
          <p:cNvPr id="248" name="Google Shape;248;p19"/>
          <p:cNvCxnSpPr/>
          <p:nvPr/>
        </p:nvCxnSpPr>
        <p:spPr>
          <a:xfrm>
            <a:off x="619016" y="-56032"/>
            <a:ext cx="0" cy="4964100"/>
          </a:xfrm>
          <a:prstGeom prst="straightConnector1">
            <a:avLst/>
          </a:prstGeom>
          <a:noFill/>
          <a:ln w="9525" cap="flat" cmpd="sng">
            <a:solidFill>
              <a:schemeClr val="dk1"/>
            </a:solidFill>
            <a:prstDash val="solid"/>
            <a:round/>
            <a:headEnd type="none" w="med" len="med"/>
            <a:tailEnd type="none" w="med" len="med"/>
          </a:ln>
        </p:spPr>
      </p:cxnSp>
      <p:cxnSp>
        <p:nvCxnSpPr>
          <p:cNvPr id="249" name="Google Shape;249;p19"/>
          <p:cNvCxnSpPr>
            <a:stCxn id="250" idx="4"/>
          </p:cNvCxnSpPr>
          <p:nvPr/>
        </p:nvCxnSpPr>
        <p:spPr>
          <a:xfrm>
            <a:off x="8525054" y="158728"/>
            <a:ext cx="0" cy="5029500"/>
          </a:xfrm>
          <a:prstGeom prst="straightConnector1">
            <a:avLst/>
          </a:prstGeom>
          <a:noFill/>
          <a:ln w="9525" cap="flat" cmpd="sng">
            <a:solidFill>
              <a:schemeClr val="dk1"/>
            </a:solidFill>
            <a:prstDash val="solid"/>
            <a:round/>
            <a:headEnd type="none" w="med" len="med"/>
            <a:tailEnd type="none" w="med" len="med"/>
          </a:ln>
        </p:spPr>
      </p:cxnSp>
      <p:sp>
        <p:nvSpPr>
          <p:cNvPr id="250" name="Google Shape;250;p19"/>
          <p:cNvSpPr/>
          <p:nvPr/>
        </p:nvSpPr>
        <p:spPr>
          <a:xfrm>
            <a:off x="8448554" y="97828"/>
            <a:ext cx="153000" cy="60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9"/>
          <p:cNvSpPr/>
          <p:nvPr/>
        </p:nvSpPr>
        <p:spPr>
          <a:xfrm rot="10800000">
            <a:off x="8214163" y="97832"/>
            <a:ext cx="621694" cy="136811"/>
          </a:xfrm>
          <a:custGeom>
            <a:avLst/>
            <a:gdLst/>
            <a:ahLst/>
            <a:cxnLst/>
            <a:rect l="l" t="t" r="r" b="b"/>
            <a:pathLst>
              <a:path w="78596" h="43501" extrusionOk="0">
                <a:moveTo>
                  <a:pt x="39298" y="0"/>
                </a:moveTo>
                <a:cubicBezTo>
                  <a:pt x="33176" y="31231"/>
                  <a:pt x="28213" y="36724"/>
                  <a:pt x="0" y="43501"/>
                </a:cubicBezTo>
                <a:lnTo>
                  <a:pt x="78596" y="43501"/>
                </a:lnTo>
                <a:cubicBezTo>
                  <a:pt x="50383" y="36724"/>
                  <a:pt x="45419" y="31231"/>
                  <a:pt x="39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9"/>
          <p:cNvSpPr/>
          <p:nvPr/>
        </p:nvSpPr>
        <p:spPr>
          <a:xfrm>
            <a:off x="306036" y="4740618"/>
            <a:ext cx="625946" cy="300086"/>
          </a:xfrm>
          <a:custGeom>
            <a:avLst/>
            <a:gdLst/>
            <a:ahLst/>
            <a:cxnLst/>
            <a:rect l="l" t="t" r="r" b="b"/>
            <a:pathLst>
              <a:path w="20701" h="24950" extrusionOk="0">
                <a:moveTo>
                  <a:pt x="10351" y="1"/>
                </a:moveTo>
                <a:cubicBezTo>
                  <a:pt x="10204" y="12155"/>
                  <a:pt x="10085" y="12299"/>
                  <a:pt x="1" y="12475"/>
                </a:cubicBezTo>
                <a:cubicBezTo>
                  <a:pt x="10085" y="12652"/>
                  <a:pt x="10204" y="12795"/>
                  <a:pt x="10351" y="24949"/>
                </a:cubicBezTo>
                <a:cubicBezTo>
                  <a:pt x="10497" y="12795"/>
                  <a:pt x="10616" y="12652"/>
                  <a:pt x="20700" y="12475"/>
                </a:cubicBezTo>
                <a:cubicBezTo>
                  <a:pt x="10616" y="12299"/>
                  <a:pt x="10497" y="12155"/>
                  <a:pt x="10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1">
  <p:cSld name="CUSTOM_7">
    <p:spTree>
      <p:nvGrpSpPr>
        <p:cNvPr id="1" name="Shape 254"/>
        <p:cNvGrpSpPr/>
        <p:nvPr/>
      </p:nvGrpSpPr>
      <p:grpSpPr>
        <a:xfrm>
          <a:off x="0" y="0"/>
          <a:ext cx="0" cy="0"/>
          <a:chOff x="0" y="0"/>
          <a:chExt cx="0" cy="0"/>
        </a:xfrm>
      </p:grpSpPr>
      <p:sp>
        <p:nvSpPr>
          <p:cNvPr id="255" name="Google Shape;255;p20"/>
          <p:cNvSpPr txBox="1">
            <a:spLocks noGrp="1"/>
          </p:cNvSpPr>
          <p:nvPr>
            <p:ph type="title"/>
          </p:nvPr>
        </p:nvSpPr>
        <p:spPr>
          <a:xfrm>
            <a:off x="619004" y="329911"/>
            <a:ext cx="79194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6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6" name="Google Shape;256;p20"/>
          <p:cNvSpPr txBox="1">
            <a:spLocks noGrp="1"/>
          </p:cNvSpPr>
          <p:nvPr>
            <p:ph type="subTitle" idx="1"/>
          </p:nvPr>
        </p:nvSpPr>
        <p:spPr>
          <a:xfrm>
            <a:off x="1410051" y="1239139"/>
            <a:ext cx="6309600" cy="2313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SzPts val="2500"/>
              <a:buFont typeface="Bebas Neue"/>
              <a:buNone/>
              <a:defRPr sz="2000">
                <a:latin typeface="Lora Medium"/>
                <a:ea typeface="Lora Medium"/>
                <a:cs typeface="Lora Medium"/>
                <a:sym typeface="Lora Medium"/>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57" name="Google Shape;257;p20"/>
          <p:cNvSpPr txBox="1">
            <a:spLocks noGrp="1"/>
          </p:cNvSpPr>
          <p:nvPr>
            <p:ph type="subTitle" idx="2"/>
          </p:nvPr>
        </p:nvSpPr>
        <p:spPr>
          <a:xfrm>
            <a:off x="1410081" y="1423675"/>
            <a:ext cx="6309600" cy="36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8" name="Google Shape;258;p20"/>
          <p:cNvSpPr txBox="1">
            <a:spLocks noGrp="1"/>
          </p:cNvSpPr>
          <p:nvPr>
            <p:ph type="subTitle" idx="3"/>
          </p:nvPr>
        </p:nvSpPr>
        <p:spPr>
          <a:xfrm>
            <a:off x="1410051" y="2337521"/>
            <a:ext cx="6309600" cy="2313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SzPts val="2500"/>
              <a:buFont typeface="Bebas Neue"/>
              <a:buNone/>
              <a:defRPr sz="2000">
                <a:latin typeface="Lora Medium"/>
                <a:ea typeface="Lora Medium"/>
                <a:cs typeface="Lora Medium"/>
                <a:sym typeface="Lora Medium"/>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59" name="Google Shape;259;p20"/>
          <p:cNvSpPr txBox="1">
            <a:spLocks noGrp="1"/>
          </p:cNvSpPr>
          <p:nvPr>
            <p:ph type="subTitle" idx="4"/>
          </p:nvPr>
        </p:nvSpPr>
        <p:spPr>
          <a:xfrm>
            <a:off x="1410081" y="2522056"/>
            <a:ext cx="6309600" cy="36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0" name="Google Shape;260;p20"/>
          <p:cNvSpPr txBox="1">
            <a:spLocks noGrp="1"/>
          </p:cNvSpPr>
          <p:nvPr>
            <p:ph type="subTitle" idx="5"/>
          </p:nvPr>
        </p:nvSpPr>
        <p:spPr>
          <a:xfrm>
            <a:off x="1410051" y="3435902"/>
            <a:ext cx="6309600" cy="2313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SzPts val="2500"/>
              <a:buFont typeface="Bebas Neue"/>
              <a:buNone/>
              <a:defRPr sz="2000">
                <a:latin typeface="Lora Medium"/>
                <a:ea typeface="Lora Medium"/>
                <a:cs typeface="Lora Medium"/>
                <a:sym typeface="Lora Medium"/>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61" name="Google Shape;261;p20"/>
          <p:cNvSpPr txBox="1">
            <a:spLocks noGrp="1"/>
          </p:cNvSpPr>
          <p:nvPr>
            <p:ph type="subTitle" idx="6"/>
          </p:nvPr>
        </p:nvSpPr>
        <p:spPr>
          <a:xfrm>
            <a:off x="1410081" y="3620438"/>
            <a:ext cx="6309600" cy="36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2" name="Google Shape;262;p20"/>
          <p:cNvSpPr/>
          <p:nvPr/>
        </p:nvSpPr>
        <p:spPr>
          <a:xfrm rot="10800000">
            <a:off x="-3929580" y="2709465"/>
            <a:ext cx="5891700" cy="2343300"/>
          </a:xfrm>
          <a:prstGeom prst="ellipse">
            <a:avLst/>
          </a:prstGeom>
          <a:gradFill>
            <a:gsLst>
              <a:gs pos="0">
                <a:schemeClr val="dk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0"/>
          <p:cNvSpPr/>
          <p:nvPr/>
        </p:nvSpPr>
        <p:spPr>
          <a:xfrm rot="10800000">
            <a:off x="-2027405" y="2802588"/>
            <a:ext cx="9452400" cy="3759600"/>
          </a:xfrm>
          <a:prstGeom prst="ellipse">
            <a:avLst/>
          </a:prstGeom>
          <a:gradFill>
            <a:gsLst>
              <a:gs pos="0">
                <a:schemeClr val="lt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0"/>
          <p:cNvSpPr/>
          <p:nvPr/>
        </p:nvSpPr>
        <p:spPr>
          <a:xfrm rot="10800000">
            <a:off x="4913842" y="-1775624"/>
            <a:ext cx="9144000" cy="3636900"/>
          </a:xfrm>
          <a:prstGeom prst="ellipse">
            <a:avLst/>
          </a:prstGeom>
          <a:gradFill>
            <a:gsLst>
              <a:gs pos="0">
                <a:schemeClr val="dk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65" name="Google Shape;265;p20"/>
          <p:cNvSpPr/>
          <p:nvPr/>
        </p:nvSpPr>
        <p:spPr>
          <a:xfrm>
            <a:off x="7193903" y="4641869"/>
            <a:ext cx="1037956" cy="497577"/>
          </a:xfrm>
          <a:custGeom>
            <a:avLst/>
            <a:gdLst/>
            <a:ahLst/>
            <a:cxnLst/>
            <a:rect l="l" t="t" r="r" b="b"/>
            <a:pathLst>
              <a:path w="40356" h="48639" extrusionOk="0">
                <a:moveTo>
                  <a:pt x="20178" y="0"/>
                </a:moveTo>
                <a:cubicBezTo>
                  <a:pt x="19891" y="23696"/>
                  <a:pt x="19660" y="23975"/>
                  <a:pt x="1" y="24319"/>
                </a:cubicBezTo>
                <a:cubicBezTo>
                  <a:pt x="19660" y="24664"/>
                  <a:pt x="19891" y="24943"/>
                  <a:pt x="20178" y="48639"/>
                </a:cubicBezTo>
                <a:cubicBezTo>
                  <a:pt x="20463" y="24943"/>
                  <a:pt x="20695" y="24664"/>
                  <a:pt x="40355" y="24319"/>
                </a:cubicBezTo>
                <a:cubicBezTo>
                  <a:pt x="20695" y="23975"/>
                  <a:pt x="20463" y="23696"/>
                  <a:pt x="20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6" name="Google Shape;266;p20"/>
          <p:cNvCxnSpPr/>
          <p:nvPr/>
        </p:nvCxnSpPr>
        <p:spPr>
          <a:xfrm rot="10800000">
            <a:off x="-197230" y="4890643"/>
            <a:ext cx="10410600" cy="0"/>
          </a:xfrm>
          <a:prstGeom prst="straightConnector1">
            <a:avLst/>
          </a:prstGeom>
          <a:noFill/>
          <a:ln w="9525" cap="flat" cmpd="sng">
            <a:solidFill>
              <a:schemeClr val="dk1"/>
            </a:solidFill>
            <a:prstDash val="solid"/>
            <a:round/>
            <a:headEnd type="none" w="med" len="med"/>
            <a:tailEnd type="none" w="med" len="med"/>
          </a:ln>
        </p:spPr>
      </p:cxnSp>
      <p:sp>
        <p:nvSpPr>
          <p:cNvPr id="267" name="Google Shape;267;p20"/>
          <p:cNvSpPr/>
          <p:nvPr/>
        </p:nvSpPr>
        <p:spPr>
          <a:xfrm>
            <a:off x="8538361" y="2266289"/>
            <a:ext cx="1136700" cy="2877300"/>
          </a:xfrm>
          <a:prstGeom prst="rect">
            <a:avLst/>
          </a:prstGeom>
          <a:noFill/>
          <a:ln w="9525" cap="flat" cmpd="sng">
            <a:solidFill>
              <a:schemeClr val="dk1"/>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cxnSp>
        <p:nvCxnSpPr>
          <p:cNvPr id="268" name="Google Shape;268;p20"/>
          <p:cNvCxnSpPr>
            <a:endCxn id="269" idx="0"/>
          </p:cNvCxnSpPr>
          <p:nvPr/>
        </p:nvCxnSpPr>
        <p:spPr>
          <a:xfrm>
            <a:off x="619606" y="-36371"/>
            <a:ext cx="0" cy="4375500"/>
          </a:xfrm>
          <a:prstGeom prst="straightConnector1">
            <a:avLst/>
          </a:prstGeom>
          <a:noFill/>
          <a:ln w="9525" cap="flat" cmpd="sng">
            <a:solidFill>
              <a:schemeClr val="dk1"/>
            </a:solidFill>
            <a:prstDash val="solid"/>
            <a:round/>
            <a:headEnd type="none" w="med" len="med"/>
            <a:tailEnd type="none" w="med" len="med"/>
          </a:ln>
        </p:spPr>
      </p:cxnSp>
      <p:sp>
        <p:nvSpPr>
          <p:cNvPr id="270" name="Google Shape;270;p20"/>
          <p:cNvSpPr/>
          <p:nvPr/>
        </p:nvSpPr>
        <p:spPr>
          <a:xfrm>
            <a:off x="318195" y="4225066"/>
            <a:ext cx="602919" cy="289037"/>
          </a:xfrm>
          <a:custGeom>
            <a:avLst/>
            <a:gdLst/>
            <a:ahLst/>
            <a:cxnLst/>
            <a:rect l="l" t="t" r="r" b="b"/>
            <a:pathLst>
              <a:path w="40356" h="48639" extrusionOk="0">
                <a:moveTo>
                  <a:pt x="20178" y="0"/>
                </a:moveTo>
                <a:cubicBezTo>
                  <a:pt x="19891" y="23696"/>
                  <a:pt x="19660" y="23975"/>
                  <a:pt x="1" y="24319"/>
                </a:cubicBezTo>
                <a:cubicBezTo>
                  <a:pt x="19660" y="24664"/>
                  <a:pt x="19891" y="24943"/>
                  <a:pt x="20178" y="48639"/>
                </a:cubicBezTo>
                <a:cubicBezTo>
                  <a:pt x="20463" y="24943"/>
                  <a:pt x="20695" y="24664"/>
                  <a:pt x="40355" y="24319"/>
                </a:cubicBezTo>
                <a:cubicBezTo>
                  <a:pt x="20695" y="23975"/>
                  <a:pt x="20463" y="23696"/>
                  <a:pt x="20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0"/>
          <p:cNvSpPr/>
          <p:nvPr/>
        </p:nvSpPr>
        <p:spPr>
          <a:xfrm>
            <a:off x="543106" y="4339129"/>
            <a:ext cx="153000" cy="60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0"/>
          <p:cNvSpPr/>
          <p:nvPr/>
        </p:nvSpPr>
        <p:spPr>
          <a:xfrm rot="10800000">
            <a:off x="8231902" y="2266290"/>
            <a:ext cx="621694" cy="136811"/>
          </a:xfrm>
          <a:custGeom>
            <a:avLst/>
            <a:gdLst/>
            <a:ahLst/>
            <a:cxnLst/>
            <a:rect l="l" t="t" r="r" b="b"/>
            <a:pathLst>
              <a:path w="78596" h="43501" extrusionOk="0">
                <a:moveTo>
                  <a:pt x="39298" y="0"/>
                </a:moveTo>
                <a:cubicBezTo>
                  <a:pt x="33176" y="31231"/>
                  <a:pt x="28213" y="36724"/>
                  <a:pt x="0" y="43501"/>
                </a:cubicBezTo>
                <a:lnTo>
                  <a:pt x="78596" y="43501"/>
                </a:lnTo>
                <a:cubicBezTo>
                  <a:pt x="50383" y="36724"/>
                  <a:pt x="45419" y="31231"/>
                  <a:pt x="39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3"/>
          <p:cNvSpPr/>
          <p:nvPr/>
        </p:nvSpPr>
        <p:spPr>
          <a:xfrm rot="10800000">
            <a:off x="3871800" y="1063703"/>
            <a:ext cx="9452400" cy="7604400"/>
          </a:xfrm>
          <a:prstGeom prst="ellipse">
            <a:avLst/>
          </a:prstGeom>
          <a:gradFill>
            <a:gsLst>
              <a:gs pos="0">
                <a:schemeClr val="dk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10800000">
            <a:off x="3099900" y="2642948"/>
            <a:ext cx="5891700" cy="4880700"/>
          </a:xfrm>
          <a:prstGeom prst="ellipse">
            <a:avLst/>
          </a:prstGeom>
          <a:gradFill>
            <a:gsLst>
              <a:gs pos="0">
                <a:schemeClr val="lt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10800000">
            <a:off x="-3952337" y="-4125648"/>
            <a:ext cx="9144000" cy="6463800"/>
          </a:xfrm>
          <a:prstGeom prst="ellipse">
            <a:avLst/>
          </a:prstGeom>
          <a:gradFill>
            <a:gsLst>
              <a:gs pos="0">
                <a:schemeClr val="lt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 name="Google Shape;33;p3"/>
          <p:cNvSpPr txBox="1">
            <a:spLocks noGrp="1"/>
          </p:cNvSpPr>
          <p:nvPr>
            <p:ph type="title"/>
          </p:nvPr>
        </p:nvSpPr>
        <p:spPr>
          <a:xfrm>
            <a:off x="2582413" y="2006425"/>
            <a:ext cx="5553900" cy="1207500"/>
          </a:xfrm>
          <a:prstGeom prst="rect">
            <a:avLst/>
          </a:prstGeom>
          <a:noFill/>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4" name="Google Shape;34;p3"/>
          <p:cNvSpPr txBox="1">
            <a:spLocks noGrp="1"/>
          </p:cNvSpPr>
          <p:nvPr>
            <p:ph type="subTitle" idx="1"/>
          </p:nvPr>
        </p:nvSpPr>
        <p:spPr>
          <a:xfrm>
            <a:off x="931817" y="3578262"/>
            <a:ext cx="7280400" cy="230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6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5" name="Google Shape;35;p3"/>
          <p:cNvSpPr txBox="1">
            <a:spLocks noGrp="1"/>
          </p:cNvSpPr>
          <p:nvPr>
            <p:ph type="title" idx="2" hasCustomPrompt="1"/>
          </p:nvPr>
        </p:nvSpPr>
        <p:spPr>
          <a:xfrm>
            <a:off x="671325" y="2158825"/>
            <a:ext cx="2376900" cy="920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cxnSp>
        <p:nvCxnSpPr>
          <p:cNvPr id="36" name="Google Shape;36;p3"/>
          <p:cNvCxnSpPr>
            <a:stCxn id="37" idx="4"/>
          </p:cNvCxnSpPr>
          <p:nvPr/>
        </p:nvCxnSpPr>
        <p:spPr>
          <a:xfrm>
            <a:off x="8525054" y="390822"/>
            <a:ext cx="0" cy="4719000"/>
          </a:xfrm>
          <a:prstGeom prst="straightConnector1">
            <a:avLst/>
          </a:prstGeom>
          <a:noFill/>
          <a:ln w="9525" cap="flat" cmpd="sng">
            <a:solidFill>
              <a:schemeClr val="dk1"/>
            </a:solidFill>
            <a:prstDash val="solid"/>
            <a:round/>
            <a:headEnd type="none" w="med" len="med"/>
            <a:tailEnd type="none" w="med" len="med"/>
          </a:ln>
        </p:spPr>
      </p:cxnSp>
      <p:sp>
        <p:nvSpPr>
          <p:cNvPr id="37" name="Google Shape;37;p3"/>
          <p:cNvSpPr/>
          <p:nvPr/>
        </p:nvSpPr>
        <p:spPr>
          <a:xfrm>
            <a:off x="8448554" y="329922"/>
            <a:ext cx="153000" cy="60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3"/>
          <p:cNvCxnSpPr>
            <a:stCxn id="37" idx="0"/>
          </p:cNvCxnSpPr>
          <p:nvPr/>
        </p:nvCxnSpPr>
        <p:spPr>
          <a:xfrm rot="10800000">
            <a:off x="4381154" y="329922"/>
            <a:ext cx="4143900" cy="0"/>
          </a:xfrm>
          <a:prstGeom prst="straightConnector1">
            <a:avLst/>
          </a:prstGeom>
          <a:noFill/>
          <a:ln w="9525" cap="flat" cmpd="sng">
            <a:solidFill>
              <a:schemeClr val="dk1"/>
            </a:solidFill>
            <a:prstDash val="solid"/>
            <a:round/>
            <a:headEnd type="none" w="med" len="med"/>
            <a:tailEnd type="none" w="med" len="med"/>
          </a:ln>
        </p:spPr>
      </p:cxnSp>
      <p:sp>
        <p:nvSpPr>
          <p:cNvPr id="39" name="Google Shape;39;p3"/>
          <p:cNvSpPr/>
          <p:nvPr/>
        </p:nvSpPr>
        <p:spPr>
          <a:xfrm rot="10800000">
            <a:off x="8214163" y="329925"/>
            <a:ext cx="621694" cy="136811"/>
          </a:xfrm>
          <a:custGeom>
            <a:avLst/>
            <a:gdLst/>
            <a:ahLst/>
            <a:cxnLst/>
            <a:rect l="l" t="t" r="r" b="b"/>
            <a:pathLst>
              <a:path w="78596" h="43501" extrusionOk="0">
                <a:moveTo>
                  <a:pt x="39298" y="0"/>
                </a:moveTo>
                <a:cubicBezTo>
                  <a:pt x="33176" y="31231"/>
                  <a:pt x="28213" y="36724"/>
                  <a:pt x="0" y="43501"/>
                </a:cubicBezTo>
                <a:lnTo>
                  <a:pt x="78596" y="43501"/>
                </a:lnTo>
                <a:cubicBezTo>
                  <a:pt x="50383" y="36724"/>
                  <a:pt x="45419" y="31231"/>
                  <a:pt x="39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3"/>
          <p:cNvCxnSpPr/>
          <p:nvPr/>
        </p:nvCxnSpPr>
        <p:spPr>
          <a:xfrm>
            <a:off x="619660" y="-36512"/>
            <a:ext cx="0" cy="4905600"/>
          </a:xfrm>
          <a:prstGeom prst="straightConnector1">
            <a:avLst/>
          </a:prstGeom>
          <a:noFill/>
          <a:ln w="9525" cap="flat" cmpd="sng">
            <a:solidFill>
              <a:schemeClr val="dk1"/>
            </a:solidFill>
            <a:prstDash val="solid"/>
            <a:round/>
            <a:headEnd type="none" w="med" len="med"/>
            <a:tailEnd type="none" w="med" len="med"/>
          </a:ln>
        </p:spPr>
      </p:cxnSp>
      <p:sp>
        <p:nvSpPr>
          <p:cNvPr id="41" name="Google Shape;41;p3"/>
          <p:cNvSpPr/>
          <p:nvPr/>
        </p:nvSpPr>
        <p:spPr>
          <a:xfrm>
            <a:off x="139113" y="52498"/>
            <a:ext cx="961078" cy="502198"/>
          </a:xfrm>
          <a:custGeom>
            <a:avLst/>
            <a:gdLst/>
            <a:ahLst/>
            <a:cxnLst/>
            <a:rect l="l" t="t" r="r" b="b"/>
            <a:pathLst>
              <a:path w="40356" h="48639" extrusionOk="0">
                <a:moveTo>
                  <a:pt x="20178" y="0"/>
                </a:moveTo>
                <a:cubicBezTo>
                  <a:pt x="19891" y="23696"/>
                  <a:pt x="19660" y="23975"/>
                  <a:pt x="1" y="24319"/>
                </a:cubicBezTo>
                <a:cubicBezTo>
                  <a:pt x="19660" y="24664"/>
                  <a:pt x="19891" y="24943"/>
                  <a:pt x="20178" y="48639"/>
                </a:cubicBezTo>
                <a:cubicBezTo>
                  <a:pt x="20463" y="24943"/>
                  <a:pt x="20695" y="24664"/>
                  <a:pt x="40355" y="24319"/>
                </a:cubicBezTo>
                <a:cubicBezTo>
                  <a:pt x="20695" y="23975"/>
                  <a:pt x="20463" y="23696"/>
                  <a:pt x="20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3949972" y="4856402"/>
            <a:ext cx="153000" cy="60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308814" y="4753846"/>
            <a:ext cx="621694" cy="136811"/>
          </a:xfrm>
          <a:custGeom>
            <a:avLst/>
            <a:gdLst/>
            <a:ahLst/>
            <a:cxnLst/>
            <a:rect l="l" t="t" r="r" b="b"/>
            <a:pathLst>
              <a:path w="78596" h="43501" extrusionOk="0">
                <a:moveTo>
                  <a:pt x="39298" y="0"/>
                </a:moveTo>
                <a:cubicBezTo>
                  <a:pt x="33176" y="31231"/>
                  <a:pt x="28213" y="36724"/>
                  <a:pt x="0" y="43501"/>
                </a:cubicBezTo>
                <a:lnTo>
                  <a:pt x="78596" y="43501"/>
                </a:lnTo>
                <a:cubicBezTo>
                  <a:pt x="50383" y="36724"/>
                  <a:pt x="45419" y="31231"/>
                  <a:pt x="39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3"/>
          <p:cNvCxnSpPr/>
          <p:nvPr/>
        </p:nvCxnSpPr>
        <p:spPr>
          <a:xfrm>
            <a:off x="713226" y="4885760"/>
            <a:ext cx="8551200" cy="0"/>
          </a:xfrm>
          <a:prstGeom prst="straightConnector1">
            <a:avLst/>
          </a:prstGeom>
          <a:noFill/>
          <a:ln w="9525" cap="flat" cmpd="sng">
            <a:solidFill>
              <a:schemeClr val="dk1"/>
            </a:solidFill>
            <a:prstDash val="solid"/>
            <a:round/>
            <a:headEnd type="none" w="med" len="med"/>
            <a:tailEnd type="none" w="med" len="med"/>
          </a:ln>
        </p:spPr>
      </p:cxnSp>
      <p:sp>
        <p:nvSpPr>
          <p:cNvPr id="45" name="Google Shape;45;p3"/>
          <p:cNvSpPr txBox="1">
            <a:spLocks noGrp="1"/>
          </p:cNvSpPr>
          <p:nvPr>
            <p:ph type="sldNum" idx="12"/>
          </p:nvPr>
        </p:nvSpPr>
        <p:spPr>
          <a:xfrm>
            <a:off x="8556784" y="45212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CUSTOM">
    <p:spTree>
      <p:nvGrpSpPr>
        <p:cNvPr id="1" name="Shape 273"/>
        <p:cNvGrpSpPr/>
        <p:nvPr/>
      </p:nvGrpSpPr>
      <p:grpSpPr>
        <a:xfrm>
          <a:off x="0" y="0"/>
          <a:ext cx="0" cy="0"/>
          <a:chOff x="0" y="0"/>
          <a:chExt cx="0" cy="0"/>
        </a:xfrm>
      </p:grpSpPr>
      <p:sp>
        <p:nvSpPr>
          <p:cNvPr id="274" name="Google Shape;274;p21"/>
          <p:cNvSpPr/>
          <p:nvPr/>
        </p:nvSpPr>
        <p:spPr>
          <a:xfrm>
            <a:off x="-4291572" y="-2090942"/>
            <a:ext cx="9452400" cy="3759600"/>
          </a:xfrm>
          <a:prstGeom prst="ellipse">
            <a:avLst/>
          </a:prstGeom>
          <a:gradFill>
            <a:gsLst>
              <a:gs pos="0">
                <a:schemeClr val="lt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1"/>
          <p:cNvSpPr/>
          <p:nvPr/>
        </p:nvSpPr>
        <p:spPr>
          <a:xfrm>
            <a:off x="1171303" y="-581518"/>
            <a:ext cx="5891700" cy="2343300"/>
          </a:xfrm>
          <a:prstGeom prst="ellipse">
            <a:avLst/>
          </a:prstGeom>
          <a:gradFill>
            <a:gsLst>
              <a:gs pos="0">
                <a:schemeClr val="dk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1"/>
          <p:cNvSpPr/>
          <p:nvPr/>
        </p:nvSpPr>
        <p:spPr>
          <a:xfrm>
            <a:off x="4087858" y="3172066"/>
            <a:ext cx="9144000" cy="3636900"/>
          </a:xfrm>
          <a:prstGeom prst="ellipse">
            <a:avLst/>
          </a:prstGeom>
          <a:gradFill>
            <a:gsLst>
              <a:gs pos="0">
                <a:schemeClr val="dk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7" name="Google Shape;277;p21"/>
          <p:cNvSpPr txBox="1">
            <a:spLocks noGrp="1"/>
          </p:cNvSpPr>
          <p:nvPr>
            <p:ph type="title"/>
          </p:nvPr>
        </p:nvSpPr>
        <p:spPr>
          <a:xfrm>
            <a:off x="619004" y="329911"/>
            <a:ext cx="79194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6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8" name="Google Shape;278;p21"/>
          <p:cNvSpPr txBox="1">
            <a:spLocks noGrp="1"/>
          </p:cNvSpPr>
          <p:nvPr>
            <p:ph type="subTitle" idx="1"/>
          </p:nvPr>
        </p:nvSpPr>
        <p:spPr>
          <a:xfrm rot="-4720">
            <a:off x="619002" y="1249906"/>
            <a:ext cx="3714304" cy="2181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SzPts val="2500"/>
              <a:buFont typeface="Bebas Neue"/>
              <a:buNone/>
              <a:defRPr sz="2000">
                <a:latin typeface="Lora Medium"/>
                <a:ea typeface="Lora Medium"/>
                <a:cs typeface="Lora Medium"/>
                <a:sym typeface="Lora Medium"/>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79" name="Google Shape;279;p21"/>
          <p:cNvSpPr txBox="1">
            <a:spLocks noGrp="1"/>
          </p:cNvSpPr>
          <p:nvPr>
            <p:ph type="subTitle" idx="2"/>
          </p:nvPr>
        </p:nvSpPr>
        <p:spPr>
          <a:xfrm>
            <a:off x="619004" y="1422500"/>
            <a:ext cx="3714300" cy="9453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00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0" name="Google Shape;280;p21"/>
          <p:cNvSpPr txBox="1">
            <a:spLocks noGrp="1"/>
          </p:cNvSpPr>
          <p:nvPr>
            <p:ph type="subTitle" idx="3"/>
          </p:nvPr>
        </p:nvSpPr>
        <p:spPr>
          <a:xfrm rot="-4720">
            <a:off x="4810788" y="1249906"/>
            <a:ext cx="3714304" cy="2181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SzPts val="2500"/>
              <a:buFont typeface="Bebas Neue"/>
              <a:buNone/>
              <a:defRPr sz="2000">
                <a:latin typeface="Lora Medium"/>
                <a:ea typeface="Lora Medium"/>
                <a:cs typeface="Lora Medium"/>
                <a:sym typeface="Lora Medium"/>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81" name="Google Shape;281;p21"/>
          <p:cNvSpPr txBox="1">
            <a:spLocks noGrp="1"/>
          </p:cNvSpPr>
          <p:nvPr>
            <p:ph type="subTitle" idx="4"/>
          </p:nvPr>
        </p:nvSpPr>
        <p:spPr>
          <a:xfrm>
            <a:off x="4810790" y="1426241"/>
            <a:ext cx="3714300" cy="9453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lnSpc>
                <a:spcPct val="100000"/>
              </a:lnSpc>
              <a:spcBef>
                <a:spcPts val="100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282" name="Google Shape;282;p21"/>
          <p:cNvSpPr txBox="1">
            <a:spLocks noGrp="1"/>
          </p:cNvSpPr>
          <p:nvPr>
            <p:ph type="subTitle" idx="5"/>
          </p:nvPr>
        </p:nvSpPr>
        <p:spPr>
          <a:xfrm rot="-2214">
            <a:off x="619003" y="2520722"/>
            <a:ext cx="7919402" cy="2181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SzPts val="2500"/>
              <a:buFont typeface="Bebas Neue"/>
              <a:buNone/>
              <a:defRPr sz="2000">
                <a:latin typeface="Lora Medium"/>
                <a:ea typeface="Lora Medium"/>
                <a:cs typeface="Lora Medium"/>
                <a:sym typeface="Lora Medium"/>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83" name="Google Shape;283;p21"/>
          <p:cNvSpPr txBox="1">
            <a:spLocks noGrp="1"/>
          </p:cNvSpPr>
          <p:nvPr>
            <p:ph type="subTitle" idx="6"/>
          </p:nvPr>
        </p:nvSpPr>
        <p:spPr>
          <a:xfrm>
            <a:off x="619004" y="2697053"/>
            <a:ext cx="7919400" cy="6705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00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4" name="Google Shape;284;p21"/>
          <p:cNvSpPr txBox="1">
            <a:spLocks noGrp="1"/>
          </p:cNvSpPr>
          <p:nvPr>
            <p:ph type="subTitle" idx="7"/>
          </p:nvPr>
        </p:nvSpPr>
        <p:spPr>
          <a:xfrm rot="-2214">
            <a:off x="605638" y="3527277"/>
            <a:ext cx="7919402" cy="2181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SzPts val="2500"/>
              <a:buFont typeface="Bebas Neue"/>
              <a:buNone/>
              <a:defRPr sz="2000">
                <a:latin typeface="Lora Medium"/>
                <a:ea typeface="Lora Medium"/>
                <a:cs typeface="Lora Medium"/>
                <a:sym typeface="Lora Medium"/>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85" name="Google Shape;285;p21"/>
          <p:cNvSpPr txBox="1">
            <a:spLocks noGrp="1"/>
          </p:cNvSpPr>
          <p:nvPr>
            <p:ph type="subTitle" idx="8"/>
          </p:nvPr>
        </p:nvSpPr>
        <p:spPr>
          <a:xfrm>
            <a:off x="605639" y="3703611"/>
            <a:ext cx="7919400" cy="7854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100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cxnSp>
        <p:nvCxnSpPr>
          <p:cNvPr id="286" name="Google Shape;286;p21"/>
          <p:cNvCxnSpPr/>
          <p:nvPr/>
        </p:nvCxnSpPr>
        <p:spPr>
          <a:xfrm rot="10800000">
            <a:off x="619004" y="158323"/>
            <a:ext cx="0" cy="590700"/>
          </a:xfrm>
          <a:prstGeom prst="straightConnector1">
            <a:avLst/>
          </a:prstGeom>
          <a:noFill/>
          <a:ln w="9525" cap="flat" cmpd="sng">
            <a:solidFill>
              <a:schemeClr val="dk1"/>
            </a:solidFill>
            <a:prstDash val="solid"/>
            <a:round/>
            <a:headEnd type="none" w="med" len="med"/>
            <a:tailEnd type="none" w="med" len="med"/>
          </a:ln>
        </p:spPr>
      </p:cxnSp>
      <p:sp>
        <p:nvSpPr>
          <p:cNvPr id="287" name="Google Shape;287;p21"/>
          <p:cNvSpPr/>
          <p:nvPr/>
        </p:nvSpPr>
        <p:spPr>
          <a:xfrm rot="10800000">
            <a:off x="305987" y="135954"/>
            <a:ext cx="626017" cy="137789"/>
          </a:xfrm>
          <a:custGeom>
            <a:avLst/>
            <a:gdLst/>
            <a:ahLst/>
            <a:cxnLst/>
            <a:rect l="l" t="t" r="r" b="b"/>
            <a:pathLst>
              <a:path w="78596" h="43501" extrusionOk="0">
                <a:moveTo>
                  <a:pt x="39298" y="0"/>
                </a:moveTo>
                <a:cubicBezTo>
                  <a:pt x="33176" y="31231"/>
                  <a:pt x="28213" y="36724"/>
                  <a:pt x="0" y="43501"/>
                </a:cubicBezTo>
                <a:lnTo>
                  <a:pt x="78596" y="43501"/>
                </a:lnTo>
                <a:cubicBezTo>
                  <a:pt x="50383" y="36724"/>
                  <a:pt x="45419" y="31231"/>
                  <a:pt x="39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8" name="Google Shape;288;p21"/>
          <p:cNvCxnSpPr/>
          <p:nvPr/>
        </p:nvCxnSpPr>
        <p:spPr>
          <a:xfrm>
            <a:off x="-321522" y="4890655"/>
            <a:ext cx="9493200" cy="0"/>
          </a:xfrm>
          <a:prstGeom prst="straightConnector1">
            <a:avLst/>
          </a:prstGeom>
          <a:noFill/>
          <a:ln w="9525" cap="flat" cmpd="sng">
            <a:solidFill>
              <a:schemeClr val="dk1"/>
            </a:solidFill>
            <a:prstDash val="solid"/>
            <a:round/>
            <a:headEnd type="none" w="med" len="med"/>
            <a:tailEnd type="none" w="med" len="med"/>
          </a:ln>
        </p:spPr>
      </p:cxnSp>
      <p:sp>
        <p:nvSpPr>
          <p:cNvPr id="289" name="Google Shape;289;p21"/>
          <p:cNvSpPr/>
          <p:nvPr/>
        </p:nvSpPr>
        <p:spPr>
          <a:xfrm flipH="1">
            <a:off x="1105819" y="4740618"/>
            <a:ext cx="625946" cy="300086"/>
          </a:xfrm>
          <a:custGeom>
            <a:avLst/>
            <a:gdLst/>
            <a:ahLst/>
            <a:cxnLst/>
            <a:rect l="l" t="t" r="r" b="b"/>
            <a:pathLst>
              <a:path w="20701" h="24950" extrusionOk="0">
                <a:moveTo>
                  <a:pt x="10351" y="1"/>
                </a:moveTo>
                <a:cubicBezTo>
                  <a:pt x="10204" y="12155"/>
                  <a:pt x="10085" y="12299"/>
                  <a:pt x="1" y="12475"/>
                </a:cubicBezTo>
                <a:cubicBezTo>
                  <a:pt x="10085" y="12652"/>
                  <a:pt x="10204" y="12795"/>
                  <a:pt x="10351" y="24949"/>
                </a:cubicBezTo>
                <a:cubicBezTo>
                  <a:pt x="10497" y="12795"/>
                  <a:pt x="10616" y="12652"/>
                  <a:pt x="20700" y="12475"/>
                </a:cubicBezTo>
                <a:cubicBezTo>
                  <a:pt x="10616" y="12299"/>
                  <a:pt x="10497" y="12155"/>
                  <a:pt x="10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1">
  <p:cSld name="CUSTOM_6">
    <p:spTree>
      <p:nvGrpSpPr>
        <p:cNvPr id="1" name="Shape 291"/>
        <p:cNvGrpSpPr/>
        <p:nvPr/>
      </p:nvGrpSpPr>
      <p:grpSpPr>
        <a:xfrm>
          <a:off x="0" y="0"/>
          <a:ext cx="0" cy="0"/>
          <a:chOff x="0" y="0"/>
          <a:chExt cx="0" cy="0"/>
        </a:xfrm>
      </p:grpSpPr>
      <p:sp>
        <p:nvSpPr>
          <p:cNvPr id="292" name="Google Shape;292;p22"/>
          <p:cNvSpPr/>
          <p:nvPr/>
        </p:nvSpPr>
        <p:spPr>
          <a:xfrm rot="10800000" flipH="1">
            <a:off x="4626425" y="-3286325"/>
            <a:ext cx="8931000" cy="6851400"/>
          </a:xfrm>
          <a:prstGeom prst="ellipse">
            <a:avLst/>
          </a:prstGeom>
          <a:gradFill>
            <a:gsLst>
              <a:gs pos="0">
                <a:schemeClr val="dk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2"/>
          <p:cNvSpPr/>
          <p:nvPr/>
        </p:nvSpPr>
        <p:spPr>
          <a:xfrm rot="10800000" flipH="1">
            <a:off x="-3191525" y="2231450"/>
            <a:ext cx="7981200" cy="6122700"/>
          </a:xfrm>
          <a:prstGeom prst="ellipse">
            <a:avLst/>
          </a:prstGeom>
          <a:gradFill>
            <a:gsLst>
              <a:gs pos="0">
                <a:schemeClr val="lt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94" name="Google Shape;294;p22"/>
          <p:cNvSpPr/>
          <p:nvPr/>
        </p:nvSpPr>
        <p:spPr>
          <a:xfrm rot="10800000" flipH="1">
            <a:off x="6585850" y="-2802975"/>
            <a:ext cx="5742300" cy="4925700"/>
          </a:xfrm>
          <a:prstGeom prst="ellipse">
            <a:avLst/>
          </a:prstGeom>
          <a:gradFill>
            <a:gsLst>
              <a:gs pos="0">
                <a:schemeClr val="lt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2"/>
          <p:cNvSpPr txBox="1">
            <a:spLocks noGrp="1"/>
          </p:cNvSpPr>
          <p:nvPr>
            <p:ph type="subTitle" idx="1"/>
          </p:nvPr>
        </p:nvSpPr>
        <p:spPr>
          <a:xfrm rot="-2732">
            <a:off x="1495899" y="1500959"/>
            <a:ext cx="6418502" cy="2181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a:latin typeface="Lora Medium"/>
                <a:ea typeface="Lora Medium"/>
                <a:cs typeface="Lora Medium"/>
                <a:sym typeface="Lora Medium"/>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96" name="Google Shape;296;p22"/>
          <p:cNvSpPr txBox="1">
            <a:spLocks noGrp="1"/>
          </p:cNvSpPr>
          <p:nvPr>
            <p:ph type="subTitle" idx="2"/>
          </p:nvPr>
        </p:nvSpPr>
        <p:spPr>
          <a:xfrm>
            <a:off x="1495900" y="1673559"/>
            <a:ext cx="6418500" cy="350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7" name="Google Shape;297;p22"/>
          <p:cNvSpPr txBox="1">
            <a:spLocks noGrp="1"/>
          </p:cNvSpPr>
          <p:nvPr>
            <p:ph type="title"/>
          </p:nvPr>
        </p:nvSpPr>
        <p:spPr>
          <a:xfrm>
            <a:off x="619004" y="329911"/>
            <a:ext cx="79194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500"/>
              <a:buNone/>
              <a:defRPr sz="29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8" name="Google Shape;298;p22"/>
          <p:cNvSpPr txBox="1">
            <a:spLocks noGrp="1"/>
          </p:cNvSpPr>
          <p:nvPr>
            <p:ph type="subTitle" idx="3"/>
          </p:nvPr>
        </p:nvSpPr>
        <p:spPr>
          <a:xfrm rot="-2732">
            <a:off x="1495899" y="2230535"/>
            <a:ext cx="6418502" cy="2181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a:latin typeface="Lora Medium"/>
                <a:ea typeface="Lora Medium"/>
                <a:cs typeface="Lora Medium"/>
                <a:sym typeface="Lora Medium"/>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99" name="Google Shape;299;p22"/>
          <p:cNvSpPr txBox="1">
            <a:spLocks noGrp="1"/>
          </p:cNvSpPr>
          <p:nvPr>
            <p:ph type="subTitle" idx="4"/>
          </p:nvPr>
        </p:nvSpPr>
        <p:spPr>
          <a:xfrm>
            <a:off x="1495900" y="2403135"/>
            <a:ext cx="6418500" cy="350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00" name="Google Shape;300;p22"/>
          <p:cNvSpPr txBox="1">
            <a:spLocks noGrp="1"/>
          </p:cNvSpPr>
          <p:nvPr>
            <p:ph type="subTitle" idx="5"/>
          </p:nvPr>
        </p:nvSpPr>
        <p:spPr>
          <a:xfrm rot="-2732">
            <a:off x="1495899" y="2960111"/>
            <a:ext cx="6418502" cy="2181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a:latin typeface="Lora Medium"/>
                <a:ea typeface="Lora Medium"/>
                <a:cs typeface="Lora Medium"/>
                <a:sym typeface="Lora Medium"/>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01" name="Google Shape;301;p22"/>
          <p:cNvSpPr txBox="1">
            <a:spLocks noGrp="1"/>
          </p:cNvSpPr>
          <p:nvPr>
            <p:ph type="subTitle" idx="6"/>
          </p:nvPr>
        </p:nvSpPr>
        <p:spPr>
          <a:xfrm>
            <a:off x="1495900" y="3132711"/>
            <a:ext cx="6418500" cy="350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02" name="Google Shape;302;p22"/>
          <p:cNvSpPr txBox="1">
            <a:spLocks noGrp="1"/>
          </p:cNvSpPr>
          <p:nvPr>
            <p:ph type="subTitle" idx="7"/>
          </p:nvPr>
        </p:nvSpPr>
        <p:spPr>
          <a:xfrm rot="-2732">
            <a:off x="1495913" y="3689687"/>
            <a:ext cx="6418502" cy="2181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a:latin typeface="Lora Medium"/>
                <a:ea typeface="Lora Medium"/>
                <a:cs typeface="Lora Medium"/>
                <a:sym typeface="Lora Medium"/>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303" name="Google Shape;303;p22"/>
          <p:cNvSpPr txBox="1">
            <a:spLocks noGrp="1"/>
          </p:cNvSpPr>
          <p:nvPr>
            <p:ph type="subTitle" idx="8"/>
          </p:nvPr>
        </p:nvSpPr>
        <p:spPr>
          <a:xfrm>
            <a:off x="1495914" y="3862287"/>
            <a:ext cx="6418500" cy="3504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cxnSp>
        <p:nvCxnSpPr>
          <p:cNvPr id="304" name="Google Shape;304;p22"/>
          <p:cNvCxnSpPr/>
          <p:nvPr/>
        </p:nvCxnSpPr>
        <p:spPr>
          <a:xfrm rot="-5400000">
            <a:off x="6120223" y="2381359"/>
            <a:ext cx="4802100" cy="6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305" name="Google Shape;305;p22"/>
          <p:cNvCxnSpPr/>
          <p:nvPr/>
        </p:nvCxnSpPr>
        <p:spPr>
          <a:xfrm rot="10800000">
            <a:off x="-506600" y="180253"/>
            <a:ext cx="10423500" cy="0"/>
          </a:xfrm>
          <a:prstGeom prst="straightConnector1">
            <a:avLst/>
          </a:prstGeom>
          <a:noFill/>
          <a:ln w="9525" cap="flat" cmpd="sng">
            <a:solidFill>
              <a:schemeClr val="dk1"/>
            </a:solidFill>
            <a:prstDash val="solid"/>
            <a:round/>
            <a:headEnd type="none" w="med" len="med"/>
            <a:tailEnd type="none" w="med" len="med"/>
          </a:ln>
        </p:spPr>
      </p:cxnSp>
      <p:sp>
        <p:nvSpPr>
          <p:cNvPr id="306" name="Google Shape;306;p22"/>
          <p:cNvSpPr/>
          <p:nvPr/>
        </p:nvSpPr>
        <p:spPr>
          <a:xfrm flipH="1">
            <a:off x="312804" y="38690"/>
            <a:ext cx="604331" cy="289645"/>
          </a:xfrm>
          <a:custGeom>
            <a:avLst/>
            <a:gdLst/>
            <a:ahLst/>
            <a:cxnLst/>
            <a:rect l="l" t="t" r="r" b="b"/>
            <a:pathLst>
              <a:path w="40356" h="48639" extrusionOk="0">
                <a:moveTo>
                  <a:pt x="20178" y="0"/>
                </a:moveTo>
                <a:cubicBezTo>
                  <a:pt x="19891" y="23696"/>
                  <a:pt x="19660" y="23975"/>
                  <a:pt x="1" y="24319"/>
                </a:cubicBezTo>
                <a:cubicBezTo>
                  <a:pt x="19660" y="24664"/>
                  <a:pt x="19891" y="24943"/>
                  <a:pt x="20178" y="48639"/>
                </a:cubicBezTo>
                <a:cubicBezTo>
                  <a:pt x="20463" y="24943"/>
                  <a:pt x="20695" y="24664"/>
                  <a:pt x="40355" y="24319"/>
                </a:cubicBezTo>
                <a:cubicBezTo>
                  <a:pt x="20695" y="23975"/>
                  <a:pt x="20463" y="23696"/>
                  <a:pt x="20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2"/>
          <p:cNvSpPr/>
          <p:nvPr/>
        </p:nvSpPr>
        <p:spPr>
          <a:xfrm rot="5400000" flipH="1">
            <a:off x="3969688" y="708905"/>
            <a:ext cx="452100" cy="8650500"/>
          </a:xfrm>
          <a:prstGeom prst="rect">
            <a:avLst/>
          </a:prstGeom>
          <a:noFill/>
          <a:ln w="9525" cap="flat" cmpd="sng">
            <a:solidFill>
              <a:schemeClr val="dk1"/>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08" name="Google Shape;308;p22"/>
          <p:cNvSpPr/>
          <p:nvPr/>
        </p:nvSpPr>
        <p:spPr>
          <a:xfrm>
            <a:off x="8208009" y="4663124"/>
            <a:ext cx="625946" cy="300086"/>
          </a:xfrm>
          <a:custGeom>
            <a:avLst/>
            <a:gdLst/>
            <a:ahLst/>
            <a:cxnLst/>
            <a:rect l="l" t="t" r="r" b="b"/>
            <a:pathLst>
              <a:path w="20701" h="24950" extrusionOk="0">
                <a:moveTo>
                  <a:pt x="10351" y="1"/>
                </a:moveTo>
                <a:cubicBezTo>
                  <a:pt x="10204" y="12155"/>
                  <a:pt x="10085" y="12299"/>
                  <a:pt x="1" y="12475"/>
                </a:cubicBezTo>
                <a:cubicBezTo>
                  <a:pt x="10085" y="12652"/>
                  <a:pt x="10204" y="12795"/>
                  <a:pt x="10351" y="24949"/>
                </a:cubicBezTo>
                <a:cubicBezTo>
                  <a:pt x="10497" y="12795"/>
                  <a:pt x="10616" y="12652"/>
                  <a:pt x="20700" y="12475"/>
                </a:cubicBezTo>
                <a:cubicBezTo>
                  <a:pt x="10616" y="12299"/>
                  <a:pt x="10497" y="12155"/>
                  <a:pt x="10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2"/>
          <p:cNvSpPr/>
          <p:nvPr/>
        </p:nvSpPr>
        <p:spPr>
          <a:xfrm flipH="1">
            <a:off x="8444536" y="4782709"/>
            <a:ext cx="153000" cy="60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0" name="Google Shape;310;p22"/>
          <p:cNvCxnSpPr/>
          <p:nvPr/>
        </p:nvCxnSpPr>
        <p:spPr>
          <a:xfrm>
            <a:off x="614996" y="3968980"/>
            <a:ext cx="0" cy="820200"/>
          </a:xfrm>
          <a:prstGeom prst="straightConnector1">
            <a:avLst/>
          </a:prstGeom>
          <a:noFill/>
          <a:ln w="9525" cap="flat" cmpd="sng">
            <a:solidFill>
              <a:schemeClr val="dk1"/>
            </a:solidFill>
            <a:prstDash val="solid"/>
            <a:round/>
            <a:headEnd type="none" w="med" len="med"/>
            <a:tailEnd type="none" w="med" len="med"/>
          </a:ln>
        </p:spPr>
      </p:cxnSp>
      <p:sp>
        <p:nvSpPr>
          <p:cNvPr id="311" name="Google Shape;311;p22"/>
          <p:cNvSpPr/>
          <p:nvPr/>
        </p:nvSpPr>
        <p:spPr>
          <a:xfrm flipH="1">
            <a:off x="301974" y="4669560"/>
            <a:ext cx="626017" cy="137789"/>
          </a:xfrm>
          <a:custGeom>
            <a:avLst/>
            <a:gdLst/>
            <a:ahLst/>
            <a:cxnLst/>
            <a:rect l="l" t="t" r="r" b="b"/>
            <a:pathLst>
              <a:path w="78596" h="43501" extrusionOk="0">
                <a:moveTo>
                  <a:pt x="39298" y="0"/>
                </a:moveTo>
                <a:cubicBezTo>
                  <a:pt x="33176" y="31231"/>
                  <a:pt x="28213" y="36724"/>
                  <a:pt x="0" y="43501"/>
                </a:cubicBezTo>
                <a:lnTo>
                  <a:pt x="78596" y="43501"/>
                </a:lnTo>
                <a:cubicBezTo>
                  <a:pt x="50383" y="36724"/>
                  <a:pt x="45419" y="31231"/>
                  <a:pt x="39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2"/>
          <p:cNvSpPr/>
          <p:nvPr/>
        </p:nvSpPr>
        <p:spPr>
          <a:xfrm flipH="1">
            <a:off x="538559" y="4782703"/>
            <a:ext cx="153000" cy="60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2"/>
          <p:cNvSpPr txBox="1">
            <a:spLocks noGrp="1"/>
          </p:cNvSpPr>
          <p:nvPr>
            <p:ph type="sldNum" idx="12"/>
          </p:nvPr>
        </p:nvSpPr>
        <p:spPr>
          <a:xfrm>
            <a:off x="8556784" y="44450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eight columns">
  <p:cSld name="CUSTOM_3">
    <p:spTree>
      <p:nvGrpSpPr>
        <p:cNvPr id="1" name="Shape 314"/>
        <p:cNvGrpSpPr/>
        <p:nvPr/>
      </p:nvGrpSpPr>
      <p:grpSpPr>
        <a:xfrm>
          <a:off x="0" y="0"/>
          <a:ext cx="0" cy="0"/>
          <a:chOff x="0" y="0"/>
          <a:chExt cx="0" cy="0"/>
        </a:xfrm>
      </p:grpSpPr>
      <p:sp>
        <p:nvSpPr>
          <p:cNvPr id="315" name="Google Shape;315;p23"/>
          <p:cNvSpPr/>
          <p:nvPr/>
        </p:nvSpPr>
        <p:spPr>
          <a:xfrm>
            <a:off x="-3797400" y="-3495475"/>
            <a:ext cx="8657700" cy="6789600"/>
          </a:xfrm>
          <a:prstGeom prst="ellipse">
            <a:avLst/>
          </a:prstGeom>
          <a:gradFill>
            <a:gsLst>
              <a:gs pos="0">
                <a:schemeClr val="lt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3"/>
          <p:cNvSpPr/>
          <p:nvPr/>
        </p:nvSpPr>
        <p:spPr>
          <a:xfrm>
            <a:off x="1201048" y="-649157"/>
            <a:ext cx="5396400" cy="4231800"/>
          </a:xfrm>
          <a:prstGeom prst="ellipse">
            <a:avLst/>
          </a:prstGeom>
          <a:gradFill>
            <a:gsLst>
              <a:gs pos="0">
                <a:schemeClr val="dk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3"/>
          <p:cNvSpPr/>
          <p:nvPr/>
        </p:nvSpPr>
        <p:spPr>
          <a:xfrm>
            <a:off x="4007213" y="2634670"/>
            <a:ext cx="8375400" cy="6568200"/>
          </a:xfrm>
          <a:prstGeom prst="ellipse">
            <a:avLst/>
          </a:prstGeom>
          <a:gradFill>
            <a:gsLst>
              <a:gs pos="0">
                <a:schemeClr val="dk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18" name="Google Shape;318;p23"/>
          <p:cNvSpPr txBox="1">
            <a:spLocks noGrp="1"/>
          </p:cNvSpPr>
          <p:nvPr>
            <p:ph type="title"/>
          </p:nvPr>
        </p:nvSpPr>
        <p:spPr>
          <a:xfrm>
            <a:off x="619004" y="329911"/>
            <a:ext cx="7919400" cy="539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500"/>
              <a:buNone/>
              <a:defRPr sz="29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9" name="Google Shape;319;p23"/>
          <p:cNvSpPr txBox="1">
            <a:spLocks noGrp="1"/>
          </p:cNvSpPr>
          <p:nvPr>
            <p:ph type="subTitle" idx="1"/>
          </p:nvPr>
        </p:nvSpPr>
        <p:spPr>
          <a:xfrm>
            <a:off x="967861" y="1376952"/>
            <a:ext cx="3349800" cy="2313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Bebas Neue"/>
              <a:buNone/>
              <a:defRPr sz="1600">
                <a:latin typeface="Lora Medium"/>
                <a:ea typeface="Lora Medium"/>
                <a:cs typeface="Lora Medium"/>
                <a:sym typeface="Lora Medium"/>
              </a:defRPr>
            </a:lvl1pPr>
            <a:lvl2pPr lvl="1" algn="ctr" rtl="0">
              <a:lnSpc>
                <a:spcPct val="100000"/>
              </a:lnSpc>
              <a:spcBef>
                <a:spcPts val="0"/>
              </a:spcBef>
              <a:spcAft>
                <a:spcPts val="0"/>
              </a:spcAft>
              <a:buSzPts val="1600"/>
              <a:buFont typeface="Bebas Neue"/>
              <a:buNone/>
              <a:defRPr sz="1600">
                <a:latin typeface="Bebas Neue"/>
                <a:ea typeface="Bebas Neue"/>
                <a:cs typeface="Bebas Neue"/>
                <a:sym typeface="Bebas Neue"/>
              </a:defRPr>
            </a:lvl2pPr>
            <a:lvl3pPr lvl="2" algn="ctr" rtl="0">
              <a:lnSpc>
                <a:spcPct val="100000"/>
              </a:lnSpc>
              <a:spcBef>
                <a:spcPts val="0"/>
              </a:spcBef>
              <a:spcAft>
                <a:spcPts val="0"/>
              </a:spcAft>
              <a:buSzPts val="1600"/>
              <a:buFont typeface="Bebas Neue"/>
              <a:buNone/>
              <a:defRPr sz="1600">
                <a:latin typeface="Bebas Neue"/>
                <a:ea typeface="Bebas Neue"/>
                <a:cs typeface="Bebas Neue"/>
                <a:sym typeface="Bebas Neue"/>
              </a:defRPr>
            </a:lvl3pPr>
            <a:lvl4pPr lvl="3" algn="ctr" rtl="0">
              <a:lnSpc>
                <a:spcPct val="100000"/>
              </a:lnSpc>
              <a:spcBef>
                <a:spcPts val="0"/>
              </a:spcBef>
              <a:spcAft>
                <a:spcPts val="0"/>
              </a:spcAft>
              <a:buSzPts val="1600"/>
              <a:buFont typeface="Bebas Neue"/>
              <a:buNone/>
              <a:defRPr sz="1600">
                <a:latin typeface="Bebas Neue"/>
                <a:ea typeface="Bebas Neue"/>
                <a:cs typeface="Bebas Neue"/>
                <a:sym typeface="Bebas Neue"/>
              </a:defRPr>
            </a:lvl4pPr>
            <a:lvl5pPr lvl="4" algn="ctr" rtl="0">
              <a:lnSpc>
                <a:spcPct val="100000"/>
              </a:lnSpc>
              <a:spcBef>
                <a:spcPts val="0"/>
              </a:spcBef>
              <a:spcAft>
                <a:spcPts val="0"/>
              </a:spcAft>
              <a:buSzPts val="1600"/>
              <a:buFont typeface="Bebas Neue"/>
              <a:buNone/>
              <a:defRPr sz="1600">
                <a:latin typeface="Bebas Neue"/>
                <a:ea typeface="Bebas Neue"/>
                <a:cs typeface="Bebas Neue"/>
                <a:sym typeface="Bebas Neue"/>
              </a:defRPr>
            </a:lvl5pPr>
            <a:lvl6pPr lvl="5" algn="ctr" rtl="0">
              <a:lnSpc>
                <a:spcPct val="100000"/>
              </a:lnSpc>
              <a:spcBef>
                <a:spcPts val="0"/>
              </a:spcBef>
              <a:spcAft>
                <a:spcPts val="0"/>
              </a:spcAft>
              <a:buSzPts val="1600"/>
              <a:buFont typeface="Bebas Neue"/>
              <a:buNone/>
              <a:defRPr sz="1600">
                <a:latin typeface="Bebas Neue"/>
                <a:ea typeface="Bebas Neue"/>
                <a:cs typeface="Bebas Neue"/>
                <a:sym typeface="Bebas Neue"/>
              </a:defRPr>
            </a:lvl6pPr>
            <a:lvl7pPr lvl="6" algn="ctr" rtl="0">
              <a:lnSpc>
                <a:spcPct val="100000"/>
              </a:lnSpc>
              <a:spcBef>
                <a:spcPts val="0"/>
              </a:spcBef>
              <a:spcAft>
                <a:spcPts val="0"/>
              </a:spcAft>
              <a:buSzPts val="1600"/>
              <a:buFont typeface="Bebas Neue"/>
              <a:buNone/>
              <a:defRPr sz="1600">
                <a:latin typeface="Bebas Neue"/>
                <a:ea typeface="Bebas Neue"/>
                <a:cs typeface="Bebas Neue"/>
                <a:sym typeface="Bebas Neue"/>
              </a:defRPr>
            </a:lvl7pPr>
            <a:lvl8pPr lvl="7" algn="ctr" rtl="0">
              <a:lnSpc>
                <a:spcPct val="100000"/>
              </a:lnSpc>
              <a:spcBef>
                <a:spcPts val="0"/>
              </a:spcBef>
              <a:spcAft>
                <a:spcPts val="0"/>
              </a:spcAft>
              <a:buSzPts val="1600"/>
              <a:buFont typeface="Bebas Neue"/>
              <a:buNone/>
              <a:defRPr sz="1600">
                <a:latin typeface="Bebas Neue"/>
                <a:ea typeface="Bebas Neue"/>
                <a:cs typeface="Bebas Neue"/>
                <a:sym typeface="Bebas Neue"/>
              </a:defRPr>
            </a:lvl8pPr>
            <a:lvl9pPr lvl="8" algn="ctr" rtl="0">
              <a:lnSpc>
                <a:spcPct val="100000"/>
              </a:lnSpc>
              <a:spcBef>
                <a:spcPts val="0"/>
              </a:spcBef>
              <a:spcAft>
                <a:spcPts val="0"/>
              </a:spcAft>
              <a:buSzPts val="1600"/>
              <a:buFont typeface="Bebas Neue"/>
              <a:buNone/>
              <a:defRPr sz="1600">
                <a:latin typeface="Bebas Neue"/>
                <a:ea typeface="Bebas Neue"/>
                <a:cs typeface="Bebas Neue"/>
                <a:sym typeface="Bebas Neue"/>
              </a:defRPr>
            </a:lvl9pPr>
          </a:lstStyle>
          <a:p>
            <a:endParaRPr/>
          </a:p>
        </p:txBody>
      </p:sp>
      <p:sp>
        <p:nvSpPr>
          <p:cNvPr id="320" name="Google Shape;320;p23"/>
          <p:cNvSpPr txBox="1">
            <a:spLocks noGrp="1"/>
          </p:cNvSpPr>
          <p:nvPr>
            <p:ph type="subTitle" idx="2"/>
          </p:nvPr>
        </p:nvSpPr>
        <p:spPr>
          <a:xfrm>
            <a:off x="967861" y="1564303"/>
            <a:ext cx="3349800" cy="5745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14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321" name="Google Shape;321;p23"/>
          <p:cNvSpPr txBox="1">
            <a:spLocks noGrp="1"/>
          </p:cNvSpPr>
          <p:nvPr>
            <p:ph type="subTitle" idx="3"/>
          </p:nvPr>
        </p:nvSpPr>
        <p:spPr>
          <a:xfrm>
            <a:off x="4826227" y="1376952"/>
            <a:ext cx="3349800" cy="2313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Bebas Neue"/>
              <a:buNone/>
              <a:defRPr sz="1600">
                <a:latin typeface="Lora Medium"/>
                <a:ea typeface="Lora Medium"/>
                <a:cs typeface="Lora Medium"/>
                <a:sym typeface="Lora Medium"/>
              </a:defRPr>
            </a:lvl1pPr>
            <a:lvl2pPr lvl="1" algn="ctr" rtl="0">
              <a:lnSpc>
                <a:spcPct val="100000"/>
              </a:lnSpc>
              <a:spcBef>
                <a:spcPts val="0"/>
              </a:spcBef>
              <a:spcAft>
                <a:spcPts val="0"/>
              </a:spcAft>
              <a:buSzPts val="1600"/>
              <a:buFont typeface="Bebas Neue"/>
              <a:buNone/>
              <a:defRPr sz="1600">
                <a:latin typeface="Bebas Neue"/>
                <a:ea typeface="Bebas Neue"/>
                <a:cs typeface="Bebas Neue"/>
                <a:sym typeface="Bebas Neue"/>
              </a:defRPr>
            </a:lvl2pPr>
            <a:lvl3pPr lvl="2" algn="ctr" rtl="0">
              <a:lnSpc>
                <a:spcPct val="100000"/>
              </a:lnSpc>
              <a:spcBef>
                <a:spcPts val="0"/>
              </a:spcBef>
              <a:spcAft>
                <a:spcPts val="0"/>
              </a:spcAft>
              <a:buSzPts val="1600"/>
              <a:buFont typeface="Bebas Neue"/>
              <a:buNone/>
              <a:defRPr sz="1600">
                <a:latin typeface="Bebas Neue"/>
                <a:ea typeface="Bebas Neue"/>
                <a:cs typeface="Bebas Neue"/>
                <a:sym typeface="Bebas Neue"/>
              </a:defRPr>
            </a:lvl3pPr>
            <a:lvl4pPr lvl="3" algn="ctr" rtl="0">
              <a:lnSpc>
                <a:spcPct val="100000"/>
              </a:lnSpc>
              <a:spcBef>
                <a:spcPts val="0"/>
              </a:spcBef>
              <a:spcAft>
                <a:spcPts val="0"/>
              </a:spcAft>
              <a:buSzPts val="1600"/>
              <a:buFont typeface="Bebas Neue"/>
              <a:buNone/>
              <a:defRPr sz="1600">
                <a:latin typeface="Bebas Neue"/>
                <a:ea typeface="Bebas Neue"/>
                <a:cs typeface="Bebas Neue"/>
                <a:sym typeface="Bebas Neue"/>
              </a:defRPr>
            </a:lvl4pPr>
            <a:lvl5pPr lvl="4" algn="ctr" rtl="0">
              <a:lnSpc>
                <a:spcPct val="100000"/>
              </a:lnSpc>
              <a:spcBef>
                <a:spcPts val="0"/>
              </a:spcBef>
              <a:spcAft>
                <a:spcPts val="0"/>
              </a:spcAft>
              <a:buSzPts val="1600"/>
              <a:buFont typeface="Bebas Neue"/>
              <a:buNone/>
              <a:defRPr sz="1600">
                <a:latin typeface="Bebas Neue"/>
                <a:ea typeface="Bebas Neue"/>
                <a:cs typeface="Bebas Neue"/>
                <a:sym typeface="Bebas Neue"/>
              </a:defRPr>
            </a:lvl5pPr>
            <a:lvl6pPr lvl="5" algn="ctr" rtl="0">
              <a:lnSpc>
                <a:spcPct val="100000"/>
              </a:lnSpc>
              <a:spcBef>
                <a:spcPts val="0"/>
              </a:spcBef>
              <a:spcAft>
                <a:spcPts val="0"/>
              </a:spcAft>
              <a:buSzPts val="1600"/>
              <a:buFont typeface="Bebas Neue"/>
              <a:buNone/>
              <a:defRPr sz="1600">
                <a:latin typeface="Bebas Neue"/>
                <a:ea typeface="Bebas Neue"/>
                <a:cs typeface="Bebas Neue"/>
                <a:sym typeface="Bebas Neue"/>
              </a:defRPr>
            </a:lvl6pPr>
            <a:lvl7pPr lvl="6" algn="ctr" rtl="0">
              <a:lnSpc>
                <a:spcPct val="100000"/>
              </a:lnSpc>
              <a:spcBef>
                <a:spcPts val="0"/>
              </a:spcBef>
              <a:spcAft>
                <a:spcPts val="0"/>
              </a:spcAft>
              <a:buSzPts val="1600"/>
              <a:buFont typeface="Bebas Neue"/>
              <a:buNone/>
              <a:defRPr sz="1600">
                <a:latin typeface="Bebas Neue"/>
                <a:ea typeface="Bebas Neue"/>
                <a:cs typeface="Bebas Neue"/>
                <a:sym typeface="Bebas Neue"/>
              </a:defRPr>
            </a:lvl7pPr>
            <a:lvl8pPr lvl="7" algn="ctr" rtl="0">
              <a:lnSpc>
                <a:spcPct val="100000"/>
              </a:lnSpc>
              <a:spcBef>
                <a:spcPts val="0"/>
              </a:spcBef>
              <a:spcAft>
                <a:spcPts val="0"/>
              </a:spcAft>
              <a:buSzPts val="1600"/>
              <a:buFont typeface="Bebas Neue"/>
              <a:buNone/>
              <a:defRPr sz="1600">
                <a:latin typeface="Bebas Neue"/>
                <a:ea typeface="Bebas Neue"/>
                <a:cs typeface="Bebas Neue"/>
                <a:sym typeface="Bebas Neue"/>
              </a:defRPr>
            </a:lvl8pPr>
            <a:lvl9pPr lvl="8" algn="ctr" rtl="0">
              <a:lnSpc>
                <a:spcPct val="100000"/>
              </a:lnSpc>
              <a:spcBef>
                <a:spcPts val="0"/>
              </a:spcBef>
              <a:spcAft>
                <a:spcPts val="0"/>
              </a:spcAft>
              <a:buSzPts val="1600"/>
              <a:buFont typeface="Bebas Neue"/>
              <a:buNone/>
              <a:defRPr sz="1600">
                <a:latin typeface="Bebas Neue"/>
                <a:ea typeface="Bebas Neue"/>
                <a:cs typeface="Bebas Neue"/>
                <a:sym typeface="Bebas Neue"/>
              </a:defRPr>
            </a:lvl9pPr>
          </a:lstStyle>
          <a:p>
            <a:endParaRPr/>
          </a:p>
        </p:txBody>
      </p:sp>
      <p:sp>
        <p:nvSpPr>
          <p:cNvPr id="322" name="Google Shape;322;p23"/>
          <p:cNvSpPr txBox="1">
            <a:spLocks noGrp="1"/>
          </p:cNvSpPr>
          <p:nvPr>
            <p:ph type="subTitle" idx="4"/>
          </p:nvPr>
        </p:nvSpPr>
        <p:spPr>
          <a:xfrm>
            <a:off x="4826235" y="1564303"/>
            <a:ext cx="3349800" cy="5745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14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323" name="Google Shape;323;p23"/>
          <p:cNvSpPr txBox="1">
            <a:spLocks noGrp="1"/>
          </p:cNvSpPr>
          <p:nvPr>
            <p:ph type="subTitle" idx="5"/>
          </p:nvPr>
        </p:nvSpPr>
        <p:spPr>
          <a:xfrm>
            <a:off x="967861" y="2252434"/>
            <a:ext cx="3349800" cy="2313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Bebas Neue"/>
              <a:buNone/>
              <a:defRPr sz="1600">
                <a:latin typeface="Lora Medium"/>
                <a:ea typeface="Lora Medium"/>
                <a:cs typeface="Lora Medium"/>
                <a:sym typeface="Lora Medium"/>
              </a:defRPr>
            </a:lvl1pPr>
            <a:lvl2pPr lvl="1" algn="ctr" rtl="0">
              <a:lnSpc>
                <a:spcPct val="100000"/>
              </a:lnSpc>
              <a:spcBef>
                <a:spcPts val="0"/>
              </a:spcBef>
              <a:spcAft>
                <a:spcPts val="0"/>
              </a:spcAft>
              <a:buSzPts val="1600"/>
              <a:buFont typeface="Bebas Neue"/>
              <a:buNone/>
              <a:defRPr sz="1600">
                <a:latin typeface="Bebas Neue"/>
                <a:ea typeface="Bebas Neue"/>
                <a:cs typeface="Bebas Neue"/>
                <a:sym typeface="Bebas Neue"/>
              </a:defRPr>
            </a:lvl2pPr>
            <a:lvl3pPr lvl="2" algn="ctr" rtl="0">
              <a:lnSpc>
                <a:spcPct val="100000"/>
              </a:lnSpc>
              <a:spcBef>
                <a:spcPts val="0"/>
              </a:spcBef>
              <a:spcAft>
                <a:spcPts val="0"/>
              </a:spcAft>
              <a:buSzPts val="1600"/>
              <a:buFont typeface="Bebas Neue"/>
              <a:buNone/>
              <a:defRPr sz="1600">
                <a:latin typeface="Bebas Neue"/>
                <a:ea typeface="Bebas Neue"/>
                <a:cs typeface="Bebas Neue"/>
                <a:sym typeface="Bebas Neue"/>
              </a:defRPr>
            </a:lvl3pPr>
            <a:lvl4pPr lvl="3" algn="ctr" rtl="0">
              <a:lnSpc>
                <a:spcPct val="100000"/>
              </a:lnSpc>
              <a:spcBef>
                <a:spcPts val="0"/>
              </a:spcBef>
              <a:spcAft>
                <a:spcPts val="0"/>
              </a:spcAft>
              <a:buSzPts val="1600"/>
              <a:buFont typeface="Bebas Neue"/>
              <a:buNone/>
              <a:defRPr sz="1600">
                <a:latin typeface="Bebas Neue"/>
                <a:ea typeface="Bebas Neue"/>
                <a:cs typeface="Bebas Neue"/>
                <a:sym typeface="Bebas Neue"/>
              </a:defRPr>
            </a:lvl4pPr>
            <a:lvl5pPr lvl="4" algn="ctr" rtl="0">
              <a:lnSpc>
                <a:spcPct val="100000"/>
              </a:lnSpc>
              <a:spcBef>
                <a:spcPts val="0"/>
              </a:spcBef>
              <a:spcAft>
                <a:spcPts val="0"/>
              </a:spcAft>
              <a:buSzPts val="1600"/>
              <a:buFont typeface="Bebas Neue"/>
              <a:buNone/>
              <a:defRPr sz="1600">
                <a:latin typeface="Bebas Neue"/>
                <a:ea typeface="Bebas Neue"/>
                <a:cs typeface="Bebas Neue"/>
                <a:sym typeface="Bebas Neue"/>
              </a:defRPr>
            </a:lvl5pPr>
            <a:lvl6pPr lvl="5" algn="ctr" rtl="0">
              <a:lnSpc>
                <a:spcPct val="100000"/>
              </a:lnSpc>
              <a:spcBef>
                <a:spcPts val="0"/>
              </a:spcBef>
              <a:spcAft>
                <a:spcPts val="0"/>
              </a:spcAft>
              <a:buSzPts val="1600"/>
              <a:buFont typeface="Bebas Neue"/>
              <a:buNone/>
              <a:defRPr sz="1600">
                <a:latin typeface="Bebas Neue"/>
                <a:ea typeface="Bebas Neue"/>
                <a:cs typeface="Bebas Neue"/>
                <a:sym typeface="Bebas Neue"/>
              </a:defRPr>
            </a:lvl6pPr>
            <a:lvl7pPr lvl="6" algn="ctr" rtl="0">
              <a:lnSpc>
                <a:spcPct val="100000"/>
              </a:lnSpc>
              <a:spcBef>
                <a:spcPts val="0"/>
              </a:spcBef>
              <a:spcAft>
                <a:spcPts val="0"/>
              </a:spcAft>
              <a:buSzPts val="1600"/>
              <a:buFont typeface="Bebas Neue"/>
              <a:buNone/>
              <a:defRPr sz="1600">
                <a:latin typeface="Bebas Neue"/>
                <a:ea typeface="Bebas Neue"/>
                <a:cs typeface="Bebas Neue"/>
                <a:sym typeface="Bebas Neue"/>
              </a:defRPr>
            </a:lvl7pPr>
            <a:lvl8pPr lvl="7" algn="ctr" rtl="0">
              <a:lnSpc>
                <a:spcPct val="100000"/>
              </a:lnSpc>
              <a:spcBef>
                <a:spcPts val="0"/>
              </a:spcBef>
              <a:spcAft>
                <a:spcPts val="0"/>
              </a:spcAft>
              <a:buSzPts val="1600"/>
              <a:buFont typeface="Bebas Neue"/>
              <a:buNone/>
              <a:defRPr sz="1600">
                <a:latin typeface="Bebas Neue"/>
                <a:ea typeface="Bebas Neue"/>
                <a:cs typeface="Bebas Neue"/>
                <a:sym typeface="Bebas Neue"/>
              </a:defRPr>
            </a:lvl8pPr>
            <a:lvl9pPr lvl="8" algn="ctr" rtl="0">
              <a:lnSpc>
                <a:spcPct val="100000"/>
              </a:lnSpc>
              <a:spcBef>
                <a:spcPts val="0"/>
              </a:spcBef>
              <a:spcAft>
                <a:spcPts val="0"/>
              </a:spcAft>
              <a:buSzPts val="1600"/>
              <a:buFont typeface="Bebas Neue"/>
              <a:buNone/>
              <a:defRPr sz="1600">
                <a:latin typeface="Bebas Neue"/>
                <a:ea typeface="Bebas Neue"/>
                <a:cs typeface="Bebas Neue"/>
                <a:sym typeface="Bebas Neue"/>
              </a:defRPr>
            </a:lvl9pPr>
          </a:lstStyle>
          <a:p>
            <a:endParaRPr/>
          </a:p>
        </p:txBody>
      </p:sp>
      <p:sp>
        <p:nvSpPr>
          <p:cNvPr id="324" name="Google Shape;324;p23"/>
          <p:cNvSpPr txBox="1">
            <a:spLocks noGrp="1"/>
          </p:cNvSpPr>
          <p:nvPr>
            <p:ph type="subTitle" idx="6"/>
          </p:nvPr>
        </p:nvSpPr>
        <p:spPr>
          <a:xfrm>
            <a:off x="967861" y="2439785"/>
            <a:ext cx="3349800" cy="5745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14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325" name="Google Shape;325;p23"/>
          <p:cNvSpPr txBox="1">
            <a:spLocks noGrp="1"/>
          </p:cNvSpPr>
          <p:nvPr>
            <p:ph type="subTitle" idx="7"/>
          </p:nvPr>
        </p:nvSpPr>
        <p:spPr>
          <a:xfrm>
            <a:off x="4826227" y="2252434"/>
            <a:ext cx="3349800" cy="2313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Bebas Neue"/>
              <a:buNone/>
              <a:defRPr sz="1600">
                <a:latin typeface="Lora Medium"/>
                <a:ea typeface="Lora Medium"/>
                <a:cs typeface="Lora Medium"/>
                <a:sym typeface="Lora Medium"/>
              </a:defRPr>
            </a:lvl1pPr>
            <a:lvl2pPr lvl="1" algn="ctr" rtl="0">
              <a:lnSpc>
                <a:spcPct val="100000"/>
              </a:lnSpc>
              <a:spcBef>
                <a:spcPts val="0"/>
              </a:spcBef>
              <a:spcAft>
                <a:spcPts val="0"/>
              </a:spcAft>
              <a:buSzPts val="1600"/>
              <a:buFont typeface="Bebas Neue"/>
              <a:buNone/>
              <a:defRPr sz="1600">
                <a:latin typeface="Bebas Neue"/>
                <a:ea typeface="Bebas Neue"/>
                <a:cs typeface="Bebas Neue"/>
                <a:sym typeface="Bebas Neue"/>
              </a:defRPr>
            </a:lvl2pPr>
            <a:lvl3pPr lvl="2" algn="ctr" rtl="0">
              <a:lnSpc>
                <a:spcPct val="100000"/>
              </a:lnSpc>
              <a:spcBef>
                <a:spcPts val="0"/>
              </a:spcBef>
              <a:spcAft>
                <a:spcPts val="0"/>
              </a:spcAft>
              <a:buSzPts val="1600"/>
              <a:buFont typeface="Bebas Neue"/>
              <a:buNone/>
              <a:defRPr sz="1600">
                <a:latin typeface="Bebas Neue"/>
                <a:ea typeface="Bebas Neue"/>
                <a:cs typeface="Bebas Neue"/>
                <a:sym typeface="Bebas Neue"/>
              </a:defRPr>
            </a:lvl3pPr>
            <a:lvl4pPr lvl="3" algn="ctr" rtl="0">
              <a:lnSpc>
                <a:spcPct val="100000"/>
              </a:lnSpc>
              <a:spcBef>
                <a:spcPts val="0"/>
              </a:spcBef>
              <a:spcAft>
                <a:spcPts val="0"/>
              </a:spcAft>
              <a:buSzPts val="1600"/>
              <a:buFont typeface="Bebas Neue"/>
              <a:buNone/>
              <a:defRPr sz="1600">
                <a:latin typeface="Bebas Neue"/>
                <a:ea typeface="Bebas Neue"/>
                <a:cs typeface="Bebas Neue"/>
                <a:sym typeface="Bebas Neue"/>
              </a:defRPr>
            </a:lvl4pPr>
            <a:lvl5pPr lvl="4" algn="ctr" rtl="0">
              <a:lnSpc>
                <a:spcPct val="100000"/>
              </a:lnSpc>
              <a:spcBef>
                <a:spcPts val="0"/>
              </a:spcBef>
              <a:spcAft>
                <a:spcPts val="0"/>
              </a:spcAft>
              <a:buSzPts val="1600"/>
              <a:buFont typeface="Bebas Neue"/>
              <a:buNone/>
              <a:defRPr sz="1600">
                <a:latin typeface="Bebas Neue"/>
                <a:ea typeface="Bebas Neue"/>
                <a:cs typeface="Bebas Neue"/>
                <a:sym typeface="Bebas Neue"/>
              </a:defRPr>
            </a:lvl5pPr>
            <a:lvl6pPr lvl="5" algn="ctr" rtl="0">
              <a:lnSpc>
                <a:spcPct val="100000"/>
              </a:lnSpc>
              <a:spcBef>
                <a:spcPts val="0"/>
              </a:spcBef>
              <a:spcAft>
                <a:spcPts val="0"/>
              </a:spcAft>
              <a:buSzPts val="1600"/>
              <a:buFont typeface="Bebas Neue"/>
              <a:buNone/>
              <a:defRPr sz="1600">
                <a:latin typeface="Bebas Neue"/>
                <a:ea typeface="Bebas Neue"/>
                <a:cs typeface="Bebas Neue"/>
                <a:sym typeface="Bebas Neue"/>
              </a:defRPr>
            </a:lvl6pPr>
            <a:lvl7pPr lvl="6" algn="ctr" rtl="0">
              <a:lnSpc>
                <a:spcPct val="100000"/>
              </a:lnSpc>
              <a:spcBef>
                <a:spcPts val="0"/>
              </a:spcBef>
              <a:spcAft>
                <a:spcPts val="0"/>
              </a:spcAft>
              <a:buSzPts val="1600"/>
              <a:buFont typeface="Bebas Neue"/>
              <a:buNone/>
              <a:defRPr sz="1600">
                <a:latin typeface="Bebas Neue"/>
                <a:ea typeface="Bebas Neue"/>
                <a:cs typeface="Bebas Neue"/>
                <a:sym typeface="Bebas Neue"/>
              </a:defRPr>
            </a:lvl7pPr>
            <a:lvl8pPr lvl="7" algn="ctr" rtl="0">
              <a:lnSpc>
                <a:spcPct val="100000"/>
              </a:lnSpc>
              <a:spcBef>
                <a:spcPts val="0"/>
              </a:spcBef>
              <a:spcAft>
                <a:spcPts val="0"/>
              </a:spcAft>
              <a:buSzPts val="1600"/>
              <a:buFont typeface="Bebas Neue"/>
              <a:buNone/>
              <a:defRPr sz="1600">
                <a:latin typeface="Bebas Neue"/>
                <a:ea typeface="Bebas Neue"/>
                <a:cs typeface="Bebas Neue"/>
                <a:sym typeface="Bebas Neue"/>
              </a:defRPr>
            </a:lvl8pPr>
            <a:lvl9pPr lvl="8" algn="ctr" rtl="0">
              <a:lnSpc>
                <a:spcPct val="100000"/>
              </a:lnSpc>
              <a:spcBef>
                <a:spcPts val="0"/>
              </a:spcBef>
              <a:spcAft>
                <a:spcPts val="0"/>
              </a:spcAft>
              <a:buSzPts val="1600"/>
              <a:buFont typeface="Bebas Neue"/>
              <a:buNone/>
              <a:defRPr sz="1600">
                <a:latin typeface="Bebas Neue"/>
                <a:ea typeface="Bebas Neue"/>
                <a:cs typeface="Bebas Neue"/>
                <a:sym typeface="Bebas Neue"/>
              </a:defRPr>
            </a:lvl9pPr>
          </a:lstStyle>
          <a:p>
            <a:endParaRPr/>
          </a:p>
        </p:txBody>
      </p:sp>
      <p:sp>
        <p:nvSpPr>
          <p:cNvPr id="326" name="Google Shape;326;p23"/>
          <p:cNvSpPr txBox="1">
            <a:spLocks noGrp="1"/>
          </p:cNvSpPr>
          <p:nvPr>
            <p:ph type="subTitle" idx="8"/>
          </p:nvPr>
        </p:nvSpPr>
        <p:spPr>
          <a:xfrm>
            <a:off x="4826235" y="2439785"/>
            <a:ext cx="3349800" cy="5745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14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327" name="Google Shape;327;p23"/>
          <p:cNvSpPr txBox="1">
            <a:spLocks noGrp="1"/>
          </p:cNvSpPr>
          <p:nvPr>
            <p:ph type="subTitle" idx="9"/>
          </p:nvPr>
        </p:nvSpPr>
        <p:spPr>
          <a:xfrm>
            <a:off x="967861" y="3127916"/>
            <a:ext cx="3349800" cy="2313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Bebas Neue"/>
              <a:buNone/>
              <a:defRPr sz="1600">
                <a:latin typeface="Lora Medium"/>
                <a:ea typeface="Lora Medium"/>
                <a:cs typeface="Lora Medium"/>
                <a:sym typeface="Lora Medium"/>
              </a:defRPr>
            </a:lvl1pPr>
            <a:lvl2pPr lvl="1" algn="ctr" rtl="0">
              <a:lnSpc>
                <a:spcPct val="100000"/>
              </a:lnSpc>
              <a:spcBef>
                <a:spcPts val="0"/>
              </a:spcBef>
              <a:spcAft>
                <a:spcPts val="0"/>
              </a:spcAft>
              <a:buSzPts val="1600"/>
              <a:buFont typeface="Bebas Neue"/>
              <a:buNone/>
              <a:defRPr sz="1600">
                <a:latin typeface="Bebas Neue"/>
                <a:ea typeface="Bebas Neue"/>
                <a:cs typeface="Bebas Neue"/>
                <a:sym typeface="Bebas Neue"/>
              </a:defRPr>
            </a:lvl2pPr>
            <a:lvl3pPr lvl="2" algn="ctr" rtl="0">
              <a:lnSpc>
                <a:spcPct val="100000"/>
              </a:lnSpc>
              <a:spcBef>
                <a:spcPts val="0"/>
              </a:spcBef>
              <a:spcAft>
                <a:spcPts val="0"/>
              </a:spcAft>
              <a:buSzPts val="1600"/>
              <a:buFont typeface="Bebas Neue"/>
              <a:buNone/>
              <a:defRPr sz="1600">
                <a:latin typeface="Bebas Neue"/>
                <a:ea typeface="Bebas Neue"/>
                <a:cs typeface="Bebas Neue"/>
                <a:sym typeface="Bebas Neue"/>
              </a:defRPr>
            </a:lvl3pPr>
            <a:lvl4pPr lvl="3" algn="ctr" rtl="0">
              <a:lnSpc>
                <a:spcPct val="100000"/>
              </a:lnSpc>
              <a:spcBef>
                <a:spcPts val="0"/>
              </a:spcBef>
              <a:spcAft>
                <a:spcPts val="0"/>
              </a:spcAft>
              <a:buSzPts val="1600"/>
              <a:buFont typeface="Bebas Neue"/>
              <a:buNone/>
              <a:defRPr sz="1600">
                <a:latin typeface="Bebas Neue"/>
                <a:ea typeface="Bebas Neue"/>
                <a:cs typeface="Bebas Neue"/>
                <a:sym typeface="Bebas Neue"/>
              </a:defRPr>
            </a:lvl4pPr>
            <a:lvl5pPr lvl="4" algn="ctr" rtl="0">
              <a:lnSpc>
                <a:spcPct val="100000"/>
              </a:lnSpc>
              <a:spcBef>
                <a:spcPts val="0"/>
              </a:spcBef>
              <a:spcAft>
                <a:spcPts val="0"/>
              </a:spcAft>
              <a:buSzPts val="1600"/>
              <a:buFont typeface="Bebas Neue"/>
              <a:buNone/>
              <a:defRPr sz="1600">
                <a:latin typeface="Bebas Neue"/>
                <a:ea typeface="Bebas Neue"/>
                <a:cs typeface="Bebas Neue"/>
                <a:sym typeface="Bebas Neue"/>
              </a:defRPr>
            </a:lvl5pPr>
            <a:lvl6pPr lvl="5" algn="ctr" rtl="0">
              <a:lnSpc>
                <a:spcPct val="100000"/>
              </a:lnSpc>
              <a:spcBef>
                <a:spcPts val="0"/>
              </a:spcBef>
              <a:spcAft>
                <a:spcPts val="0"/>
              </a:spcAft>
              <a:buSzPts val="1600"/>
              <a:buFont typeface="Bebas Neue"/>
              <a:buNone/>
              <a:defRPr sz="1600">
                <a:latin typeface="Bebas Neue"/>
                <a:ea typeface="Bebas Neue"/>
                <a:cs typeface="Bebas Neue"/>
                <a:sym typeface="Bebas Neue"/>
              </a:defRPr>
            </a:lvl6pPr>
            <a:lvl7pPr lvl="6" algn="ctr" rtl="0">
              <a:lnSpc>
                <a:spcPct val="100000"/>
              </a:lnSpc>
              <a:spcBef>
                <a:spcPts val="0"/>
              </a:spcBef>
              <a:spcAft>
                <a:spcPts val="0"/>
              </a:spcAft>
              <a:buSzPts val="1600"/>
              <a:buFont typeface="Bebas Neue"/>
              <a:buNone/>
              <a:defRPr sz="1600">
                <a:latin typeface="Bebas Neue"/>
                <a:ea typeface="Bebas Neue"/>
                <a:cs typeface="Bebas Neue"/>
                <a:sym typeface="Bebas Neue"/>
              </a:defRPr>
            </a:lvl7pPr>
            <a:lvl8pPr lvl="7" algn="ctr" rtl="0">
              <a:lnSpc>
                <a:spcPct val="100000"/>
              </a:lnSpc>
              <a:spcBef>
                <a:spcPts val="0"/>
              </a:spcBef>
              <a:spcAft>
                <a:spcPts val="0"/>
              </a:spcAft>
              <a:buSzPts val="1600"/>
              <a:buFont typeface="Bebas Neue"/>
              <a:buNone/>
              <a:defRPr sz="1600">
                <a:latin typeface="Bebas Neue"/>
                <a:ea typeface="Bebas Neue"/>
                <a:cs typeface="Bebas Neue"/>
                <a:sym typeface="Bebas Neue"/>
              </a:defRPr>
            </a:lvl8pPr>
            <a:lvl9pPr lvl="8" algn="ctr" rtl="0">
              <a:lnSpc>
                <a:spcPct val="100000"/>
              </a:lnSpc>
              <a:spcBef>
                <a:spcPts val="0"/>
              </a:spcBef>
              <a:spcAft>
                <a:spcPts val="0"/>
              </a:spcAft>
              <a:buSzPts val="1600"/>
              <a:buFont typeface="Bebas Neue"/>
              <a:buNone/>
              <a:defRPr sz="1600">
                <a:latin typeface="Bebas Neue"/>
                <a:ea typeface="Bebas Neue"/>
                <a:cs typeface="Bebas Neue"/>
                <a:sym typeface="Bebas Neue"/>
              </a:defRPr>
            </a:lvl9pPr>
          </a:lstStyle>
          <a:p>
            <a:endParaRPr/>
          </a:p>
        </p:txBody>
      </p:sp>
      <p:sp>
        <p:nvSpPr>
          <p:cNvPr id="328" name="Google Shape;328;p23"/>
          <p:cNvSpPr txBox="1">
            <a:spLocks noGrp="1"/>
          </p:cNvSpPr>
          <p:nvPr>
            <p:ph type="subTitle" idx="13"/>
          </p:nvPr>
        </p:nvSpPr>
        <p:spPr>
          <a:xfrm>
            <a:off x="967861" y="3315267"/>
            <a:ext cx="3349800" cy="5745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14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329" name="Google Shape;329;p23"/>
          <p:cNvSpPr txBox="1">
            <a:spLocks noGrp="1"/>
          </p:cNvSpPr>
          <p:nvPr>
            <p:ph type="subTitle" idx="14"/>
          </p:nvPr>
        </p:nvSpPr>
        <p:spPr>
          <a:xfrm>
            <a:off x="4826227" y="3127916"/>
            <a:ext cx="3349800" cy="2313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Bebas Neue"/>
              <a:buNone/>
              <a:defRPr sz="1600">
                <a:latin typeface="Lora Medium"/>
                <a:ea typeface="Lora Medium"/>
                <a:cs typeface="Lora Medium"/>
                <a:sym typeface="Lora Medium"/>
              </a:defRPr>
            </a:lvl1pPr>
            <a:lvl2pPr lvl="1" algn="ctr" rtl="0">
              <a:lnSpc>
                <a:spcPct val="100000"/>
              </a:lnSpc>
              <a:spcBef>
                <a:spcPts val="0"/>
              </a:spcBef>
              <a:spcAft>
                <a:spcPts val="0"/>
              </a:spcAft>
              <a:buSzPts val="1600"/>
              <a:buFont typeface="Bebas Neue"/>
              <a:buNone/>
              <a:defRPr sz="1600">
                <a:latin typeface="Bebas Neue"/>
                <a:ea typeface="Bebas Neue"/>
                <a:cs typeface="Bebas Neue"/>
                <a:sym typeface="Bebas Neue"/>
              </a:defRPr>
            </a:lvl2pPr>
            <a:lvl3pPr lvl="2" algn="ctr" rtl="0">
              <a:lnSpc>
                <a:spcPct val="100000"/>
              </a:lnSpc>
              <a:spcBef>
                <a:spcPts val="0"/>
              </a:spcBef>
              <a:spcAft>
                <a:spcPts val="0"/>
              </a:spcAft>
              <a:buSzPts val="1600"/>
              <a:buFont typeface="Bebas Neue"/>
              <a:buNone/>
              <a:defRPr sz="1600">
                <a:latin typeface="Bebas Neue"/>
                <a:ea typeface="Bebas Neue"/>
                <a:cs typeface="Bebas Neue"/>
                <a:sym typeface="Bebas Neue"/>
              </a:defRPr>
            </a:lvl3pPr>
            <a:lvl4pPr lvl="3" algn="ctr" rtl="0">
              <a:lnSpc>
                <a:spcPct val="100000"/>
              </a:lnSpc>
              <a:spcBef>
                <a:spcPts val="0"/>
              </a:spcBef>
              <a:spcAft>
                <a:spcPts val="0"/>
              </a:spcAft>
              <a:buSzPts val="1600"/>
              <a:buFont typeface="Bebas Neue"/>
              <a:buNone/>
              <a:defRPr sz="1600">
                <a:latin typeface="Bebas Neue"/>
                <a:ea typeface="Bebas Neue"/>
                <a:cs typeface="Bebas Neue"/>
                <a:sym typeface="Bebas Neue"/>
              </a:defRPr>
            </a:lvl4pPr>
            <a:lvl5pPr lvl="4" algn="ctr" rtl="0">
              <a:lnSpc>
                <a:spcPct val="100000"/>
              </a:lnSpc>
              <a:spcBef>
                <a:spcPts val="0"/>
              </a:spcBef>
              <a:spcAft>
                <a:spcPts val="0"/>
              </a:spcAft>
              <a:buSzPts val="1600"/>
              <a:buFont typeface="Bebas Neue"/>
              <a:buNone/>
              <a:defRPr sz="1600">
                <a:latin typeface="Bebas Neue"/>
                <a:ea typeface="Bebas Neue"/>
                <a:cs typeface="Bebas Neue"/>
                <a:sym typeface="Bebas Neue"/>
              </a:defRPr>
            </a:lvl5pPr>
            <a:lvl6pPr lvl="5" algn="ctr" rtl="0">
              <a:lnSpc>
                <a:spcPct val="100000"/>
              </a:lnSpc>
              <a:spcBef>
                <a:spcPts val="0"/>
              </a:spcBef>
              <a:spcAft>
                <a:spcPts val="0"/>
              </a:spcAft>
              <a:buSzPts val="1600"/>
              <a:buFont typeface="Bebas Neue"/>
              <a:buNone/>
              <a:defRPr sz="1600">
                <a:latin typeface="Bebas Neue"/>
                <a:ea typeface="Bebas Neue"/>
                <a:cs typeface="Bebas Neue"/>
                <a:sym typeface="Bebas Neue"/>
              </a:defRPr>
            </a:lvl6pPr>
            <a:lvl7pPr lvl="6" algn="ctr" rtl="0">
              <a:lnSpc>
                <a:spcPct val="100000"/>
              </a:lnSpc>
              <a:spcBef>
                <a:spcPts val="0"/>
              </a:spcBef>
              <a:spcAft>
                <a:spcPts val="0"/>
              </a:spcAft>
              <a:buSzPts val="1600"/>
              <a:buFont typeface="Bebas Neue"/>
              <a:buNone/>
              <a:defRPr sz="1600">
                <a:latin typeface="Bebas Neue"/>
                <a:ea typeface="Bebas Neue"/>
                <a:cs typeface="Bebas Neue"/>
                <a:sym typeface="Bebas Neue"/>
              </a:defRPr>
            </a:lvl7pPr>
            <a:lvl8pPr lvl="7" algn="ctr" rtl="0">
              <a:lnSpc>
                <a:spcPct val="100000"/>
              </a:lnSpc>
              <a:spcBef>
                <a:spcPts val="0"/>
              </a:spcBef>
              <a:spcAft>
                <a:spcPts val="0"/>
              </a:spcAft>
              <a:buSzPts val="1600"/>
              <a:buFont typeface="Bebas Neue"/>
              <a:buNone/>
              <a:defRPr sz="1600">
                <a:latin typeface="Bebas Neue"/>
                <a:ea typeface="Bebas Neue"/>
                <a:cs typeface="Bebas Neue"/>
                <a:sym typeface="Bebas Neue"/>
              </a:defRPr>
            </a:lvl8pPr>
            <a:lvl9pPr lvl="8" algn="ctr" rtl="0">
              <a:lnSpc>
                <a:spcPct val="100000"/>
              </a:lnSpc>
              <a:spcBef>
                <a:spcPts val="0"/>
              </a:spcBef>
              <a:spcAft>
                <a:spcPts val="0"/>
              </a:spcAft>
              <a:buSzPts val="1600"/>
              <a:buFont typeface="Bebas Neue"/>
              <a:buNone/>
              <a:defRPr sz="1600">
                <a:latin typeface="Bebas Neue"/>
                <a:ea typeface="Bebas Neue"/>
                <a:cs typeface="Bebas Neue"/>
                <a:sym typeface="Bebas Neue"/>
              </a:defRPr>
            </a:lvl9pPr>
          </a:lstStyle>
          <a:p>
            <a:endParaRPr/>
          </a:p>
        </p:txBody>
      </p:sp>
      <p:sp>
        <p:nvSpPr>
          <p:cNvPr id="330" name="Google Shape;330;p23"/>
          <p:cNvSpPr txBox="1">
            <a:spLocks noGrp="1"/>
          </p:cNvSpPr>
          <p:nvPr>
            <p:ph type="subTitle" idx="15"/>
          </p:nvPr>
        </p:nvSpPr>
        <p:spPr>
          <a:xfrm>
            <a:off x="4826235" y="3315267"/>
            <a:ext cx="3349800" cy="5745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14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331" name="Google Shape;331;p23"/>
          <p:cNvSpPr txBox="1">
            <a:spLocks noGrp="1"/>
          </p:cNvSpPr>
          <p:nvPr>
            <p:ph type="subTitle" idx="16"/>
          </p:nvPr>
        </p:nvSpPr>
        <p:spPr>
          <a:xfrm>
            <a:off x="967861" y="4003398"/>
            <a:ext cx="3349800" cy="2313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Bebas Neue"/>
              <a:buNone/>
              <a:defRPr sz="1600">
                <a:latin typeface="Lora Medium"/>
                <a:ea typeface="Lora Medium"/>
                <a:cs typeface="Lora Medium"/>
                <a:sym typeface="Lora Medium"/>
              </a:defRPr>
            </a:lvl1pPr>
            <a:lvl2pPr lvl="1" algn="ctr" rtl="0">
              <a:lnSpc>
                <a:spcPct val="100000"/>
              </a:lnSpc>
              <a:spcBef>
                <a:spcPts val="0"/>
              </a:spcBef>
              <a:spcAft>
                <a:spcPts val="0"/>
              </a:spcAft>
              <a:buSzPts val="1600"/>
              <a:buFont typeface="Bebas Neue"/>
              <a:buNone/>
              <a:defRPr sz="1600">
                <a:latin typeface="Bebas Neue"/>
                <a:ea typeface="Bebas Neue"/>
                <a:cs typeface="Bebas Neue"/>
                <a:sym typeface="Bebas Neue"/>
              </a:defRPr>
            </a:lvl2pPr>
            <a:lvl3pPr lvl="2" algn="ctr" rtl="0">
              <a:lnSpc>
                <a:spcPct val="100000"/>
              </a:lnSpc>
              <a:spcBef>
                <a:spcPts val="0"/>
              </a:spcBef>
              <a:spcAft>
                <a:spcPts val="0"/>
              </a:spcAft>
              <a:buSzPts val="1600"/>
              <a:buFont typeface="Bebas Neue"/>
              <a:buNone/>
              <a:defRPr sz="1600">
                <a:latin typeface="Bebas Neue"/>
                <a:ea typeface="Bebas Neue"/>
                <a:cs typeface="Bebas Neue"/>
                <a:sym typeface="Bebas Neue"/>
              </a:defRPr>
            </a:lvl3pPr>
            <a:lvl4pPr lvl="3" algn="ctr" rtl="0">
              <a:lnSpc>
                <a:spcPct val="100000"/>
              </a:lnSpc>
              <a:spcBef>
                <a:spcPts val="0"/>
              </a:spcBef>
              <a:spcAft>
                <a:spcPts val="0"/>
              </a:spcAft>
              <a:buSzPts val="1600"/>
              <a:buFont typeface="Bebas Neue"/>
              <a:buNone/>
              <a:defRPr sz="1600">
                <a:latin typeface="Bebas Neue"/>
                <a:ea typeface="Bebas Neue"/>
                <a:cs typeface="Bebas Neue"/>
                <a:sym typeface="Bebas Neue"/>
              </a:defRPr>
            </a:lvl4pPr>
            <a:lvl5pPr lvl="4" algn="ctr" rtl="0">
              <a:lnSpc>
                <a:spcPct val="100000"/>
              </a:lnSpc>
              <a:spcBef>
                <a:spcPts val="0"/>
              </a:spcBef>
              <a:spcAft>
                <a:spcPts val="0"/>
              </a:spcAft>
              <a:buSzPts val="1600"/>
              <a:buFont typeface="Bebas Neue"/>
              <a:buNone/>
              <a:defRPr sz="1600">
                <a:latin typeface="Bebas Neue"/>
                <a:ea typeface="Bebas Neue"/>
                <a:cs typeface="Bebas Neue"/>
                <a:sym typeface="Bebas Neue"/>
              </a:defRPr>
            </a:lvl5pPr>
            <a:lvl6pPr lvl="5" algn="ctr" rtl="0">
              <a:lnSpc>
                <a:spcPct val="100000"/>
              </a:lnSpc>
              <a:spcBef>
                <a:spcPts val="0"/>
              </a:spcBef>
              <a:spcAft>
                <a:spcPts val="0"/>
              </a:spcAft>
              <a:buSzPts val="1600"/>
              <a:buFont typeface="Bebas Neue"/>
              <a:buNone/>
              <a:defRPr sz="1600">
                <a:latin typeface="Bebas Neue"/>
                <a:ea typeface="Bebas Neue"/>
                <a:cs typeface="Bebas Neue"/>
                <a:sym typeface="Bebas Neue"/>
              </a:defRPr>
            </a:lvl6pPr>
            <a:lvl7pPr lvl="6" algn="ctr" rtl="0">
              <a:lnSpc>
                <a:spcPct val="100000"/>
              </a:lnSpc>
              <a:spcBef>
                <a:spcPts val="0"/>
              </a:spcBef>
              <a:spcAft>
                <a:spcPts val="0"/>
              </a:spcAft>
              <a:buSzPts val="1600"/>
              <a:buFont typeface="Bebas Neue"/>
              <a:buNone/>
              <a:defRPr sz="1600">
                <a:latin typeface="Bebas Neue"/>
                <a:ea typeface="Bebas Neue"/>
                <a:cs typeface="Bebas Neue"/>
                <a:sym typeface="Bebas Neue"/>
              </a:defRPr>
            </a:lvl7pPr>
            <a:lvl8pPr lvl="7" algn="ctr" rtl="0">
              <a:lnSpc>
                <a:spcPct val="100000"/>
              </a:lnSpc>
              <a:spcBef>
                <a:spcPts val="0"/>
              </a:spcBef>
              <a:spcAft>
                <a:spcPts val="0"/>
              </a:spcAft>
              <a:buSzPts val="1600"/>
              <a:buFont typeface="Bebas Neue"/>
              <a:buNone/>
              <a:defRPr sz="1600">
                <a:latin typeface="Bebas Neue"/>
                <a:ea typeface="Bebas Neue"/>
                <a:cs typeface="Bebas Neue"/>
                <a:sym typeface="Bebas Neue"/>
              </a:defRPr>
            </a:lvl8pPr>
            <a:lvl9pPr lvl="8" algn="ctr" rtl="0">
              <a:lnSpc>
                <a:spcPct val="100000"/>
              </a:lnSpc>
              <a:spcBef>
                <a:spcPts val="0"/>
              </a:spcBef>
              <a:spcAft>
                <a:spcPts val="0"/>
              </a:spcAft>
              <a:buSzPts val="1600"/>
              <a:buFont typeface="Bebas Neue"/>
              <a:buNone/>
              <a:defRPr sz="1600">
                <a:latin typeface="Bebas Neue"/>
                <a:ea typeface="Bebas Neue"/>
                <a:cs typeface="Bebas Neue"/>
                <a:sym typeface="Bebas Neue"/>
              </a:defRPr>
            </a:lvl9pPr>
          </a:lstStyle>
          <a:p>
            <a:endParaRPr/>
          </a:p>
        </p:txBody>
      </p:sp>
      <p:sp>
        <p:nvSpPr>
          <p:cNvPr id="332" name="Google Shape;332;p23"/>
          <p:cNvSpPr txBox="1">
            <a:spLocks noGrp="1"/>
          </p:cNvSpPr>
          <p:nvPr>
            <p:ph type="subTitle" idx="17"/>
          </p:nvPr>
        </p:nvSpPr>
        <p:spPr>
          <a:xfrm>
            <a:off x="967861" y="4190749"/>
            <a:ext cx="3349800" cy="5745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14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333" name="Google Shape;333;p23"/>
          <p:cNvSpPr txBox="1">
            <a:spLocks noGrp="1"/>
          </p:cNvSpPr>
          <p:nvPr>
            <p:ph type="subTitle" idx="18"/>
          </p:nvPr>
        </p:nvSpPr>
        <p:spPr>
          <a:xfrm>
            <a:off x="4826227" y="4003398"/>
            <a:ext cx="3349800" cy="2313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Bebas Neue"/>
              <a:buNone/>
              <a:defRPr sz="1600">
                <a:latin typeface="Lora Medium"/>
                <a:ea typeface="Lora Medium"/>
                <a:cs typeface="Lora Medium"/>
                <a:sym typeface="Lora Medium"/>
              </a:defRPr>
            </a:lvl1pPr>
            <a:lvl2pPr lvl="1" algn="ctr" rtl="0">
              <a:lnSpc>
                <a:spcPct val="100000"/>
              </a:lnSpc>
              <a:spcBef>
                <a:spcPts val="0"/>
              </a:spcBef>
              <a:spcAft>
                <a:spcPts val="0"/>
              </a:spcAft>
              <a:buSzPts val="1600"/>
              <a:buFont typeface="Bebas Neue"/>
              <a:buNone/>
              <a:defRPr sz="1600">
                <a:latin typeface="Bebas Neue"/>
                <a:ea typeface="Bebas Neue"/>
                <a:cs typeface="Bebas Neue"/>
                <a:sym typeface="Bebas Neue"/>
              </a:defRPr>
            </a:lvl2pPr>
            <a:lvl3pPr lvl="2" algn="ctr" rtl="0">
              <a:lnSpc>
                <a:spcPct val="100000"/>
              </a:lnSpc>
              <a:spcBef>
                <a:spcPts val="0"/>
              </a:spcBef>
              <a:spcAft>
                <a:spcPts val="0"/>
              </a:spcAft>
              <a:buSzPts val="1600"/>
              <a:buFont typeface="Bebas Neue"/>
              <a:buNone/>
              <a:defRPr sz="1600">
                <a:latin typeface="Bebas Neue"/>
                <a:ea typeface="Bebas Neue"/>
                <a:cs typeface="Bebas Neue"/>
                <a:sym typeface="Bebas Neue"/>
              </a:defRPr>
            </a:lvl3pPr>
            <a:lvl4pPr lvl="3" algn="ctr" rtl="0">
              <a:lnSpc>
                <a:spcPct val="100000"/>
              </a:lnSpc>
              <a:spcBef>
                <a:spcPts val="0"/>
              </a:spcBef>
              <a:spcAft>
                <a:spcPts val="0"/>
              </a:spcAft>
              <a:buSzPts val="1600"/>
              <a:buFont typeface="Bebas Neue"/>
              <a:buNone/>
              <a:defRPr sz="1600">
                <a:latin typeface="Bebas Neue"/>
                <a:ea typeface="Bebas Neue"/>
                <a:cs typeface="Bebas Neue"/>
                <a:sym typeface="Bebas Neue"/>
              </a:defRPr>
            </a:lvl4pPr>
            <a:lvl5pPr lvl="4" algn="ctr" rtl="0">
              <a:lnSpc>
                <a:spcPct val="100000"/>
              </a:lnSpc>
              <a:spcBef>
                <a:spcPts val="0"/>
              </a:spcBef>
              <a:spcAft>
                <a:spcPts val="0"/>
              </a:spcAft>
              <a:buSzPts val="1600"/>
              <a:buFont typeface="Bebas Neue"/>
              <a:buNone/>
              <a:defRPr sz="1600">
                <a:latin typeface="Bebas Neue"/>
                <a:ea typeface="Bebas Neue"/>
                <a:cs typeface="Bebas Neue"/>
                <a:sym typeface="Bebas Neue"/>
              </a:defRPr>
            </a:lvl5pPr>
            <a:lvl6pPr lvl="5" algn="ctr" rtl="0">
              <a:lnSpc>
                <a:spcPct val="100000"/>
              </a:lnSpc>
              <a:spcBef>
                <a:spcPts val="0"/>
              </a:spcBef>
              <a:spcAft>
                <a:spcPts val="0"/>
              </a:spcAft>
              <a:buSzPts val="1600"/>
              <a:buFont typeface="Bebas Neue"/>
              <a:buNone/>
              <a:defRPr sz="1600">
                <a:latin typeface="Bebas Neue"/>
                <a:ea typeface="Bebas Neue"/>
                <a:cs typeface="Bebas Neue"/>
                <a:sym typeface="Bebas Neue"/>
              </a:defRPr>
            </a:lvl6pPr>
            <a:lvl7pPr lvl="6" algn="ctr" rtl="0">
              <a:lnSpc>
                <a:spcPct val="100000"/>
              </a:lnSpc>
              <a:spcBef>
                <a:spcPts val="0"/>
              </a:spcBef>
              <a:spcAft>
                <a:spcPts val="0"/>
              </a:spcAft>
              <a:buSzPts val="1600"/>
              <a:buFont typeface="Bebas Neue"/>
              <a:buNone/>
              <a:defRPr sz="1600">
                <a:latin typeface="Bebas Neue"/>
                <a:ea typeface="Bebas Neue"/>
                <a:cs typeface="Bebas Neue"/>
                <a:sym typeface="Bebas Neue"/>
              </a:defRPr>
            </a:lvl7pPr>
            <a:lvl8pPr lvl="7" algn="ctr" rtl="0">
              <a:lnSpc>
                <a:spcPct val="100000"/>
              </a:lnSpc>
              <a:spcBef>
                <a:spcPts val="0"/>
              </a:spcBef>
              <a:spcAft>
                <a:spcPts val="0"/>
              </a:spcAft>
              <a:buSzPts val="1600"/>
              <a:buFont typeface="Bebas Neue"/>
              <a:buNone/>
              <a:defRPr sz="1600">
                <a:latin typeface="Bebas Neue"/>
                <a:ea typeface="Bebas Neue"/>
                <a:cs typeface="Bebas Neue"/>
                <a:sym typeface="Bebas Neue"/>
              </a:defRPr>
            </a:lvl8pPr>
            <a:lvl9pPr lvl="8" algn="ctr" rtl="0">
              <a:lnSpc>
                <a:spcPct val="100000"/>
              </a:lnSpc>
              <a:spcBef>
                <a:spcPts val="0"/>
              </a:spcBef>
              <a:spcAft>
                <a:spcPts val="0"/>
              </a:spcAft>
              <a:buSzPts val="1600"/>
              <a:buFont typeface="Bebas Neue"/>
              <a:buNone/>
              <a:defRPr sz="1600">
                <a:latin typeface="Bebas Neue"/>
                <a:ea typeface="Bebas Neue"/>
                <a:cs typeface="Bebas Neue"/>
                <a:sym typeface="Bebas Neue"/>
              </a:defRPr>
            </a:lvl9pPr>
          </a:lstStyle>
          <a:p>
            <a:endParaRPr/>
          </a:p>
        </p:txBody>
      </p:sp>
      <p:sp>
        <p:nvSpPr>
          <p:cNvPr id="334" name="Google Shape;334;p23"/>
          <p:cNvSpPr txBox="1">
            <a:spLocks noGrp="1"/>
          </p:cNvSpPr>
          <p:nvPr>
            <p:ph type="subTitle" idx="19"/>
          </p:nvPr>
        </p:nvSpPr>
        <p:spPr>
          <a:xfrm>
            <a:off x="4826235" y="4190749"/>
            <a:ext cx="3349800" cy="5745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14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335" name="Google Shape;335;p23"/>
          <p:cNvSpPr/>
          <p:nvPr/>
        </p:nvSpPr>
        <p:spPr>
          <a:xfrm flipH="1">
            <a:off x="306037" y="918717"/>
            <a:ext cx="625946" cy="300086"/>
          </a:xfrm>
          <a:custGeom>
            <a:avLst/>
            <a:gdLst/>
            <a:ahLst/>
            <a:cxnLst/>
            <a:rect l="l" t="t" r="r" b="b"/>
            <a:pathLst>
              <a:path w="20701" h="24950" extrusionOk="0">
                <a:moveTo>
                  <a:pt x="10351" y="1"/>
                </a:moveTo>
                <a:cubicBezTo>
                  <a:pt x="10204" y="12155"/>
                  <a:pt x="10085" y="12299"/>
                  <a:pt x="1" y="12475"/>
                </a:cubicBezTo>
                <a:cubicBezTo>
                  <a:pt x="10085" y="12652"/>
                  <a:pt x="10204" y="12795"/>
                  <a:pt x="10351" y="24949"/>
                </a:cubicBezTo>
                <a:cubicBezTo>
                  <a:pt x="10497" y="12795"/>
                  <a:pt x="10616" y="12652"/>
                  <a:pt x="20700" y="12475"/>
                </a:cubicBezTo>
                <a:cubicBezTo>
                  <a:pt x="10616" y="12299"/>
                  <a:pt x="10497" y="12155"/>
                  <a:pt x="10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6" name="Google Shape;336;p23"/>
          <p:cNvCxnSpPr>
            <a:stCxn id="337" idx="7"/>
            <a:endCxn id="338" idx="4"/>
          </p:cNvCxnSpPr>
          <p:nvPr/>
        </p:nvCxnSpPr>
        <p:spPr>
          <a:xfrm rot="10800000">
            <a:off x="619044" y="1099232"/>
            <a:ext cx="9103200" cy="3788100"/>
          </a:xfrm>
          <a:prstGeom prst="bentConnector2">
            <a:avLst/>
          </a:prstGeom>
          <a:noFill/>
          <a:ln w="9525" cap="flat" cmpd="sng">
            <a:solidFill>
              <a:schemeClr val="dk1"/>
            </a:solidFill>
            <a:prstDash val="solid"/>
            <a:round/>
            <a:headEnd type="none" w="med" len="med"/>
            <a:tailEnd type="none" w="med" len="med"/>
          </a:ln>
        </p:spPr>
      </p:cxnSp>
      <p:sp>
        <p:nvSpPr>
          <p:cNvPr id="338" name="Google Shape;338;p23"/>
          <p:cNvSpPr/>
          <p:nvPr/>
        </p:nvSpPr>
        <p:spPr>
          <a:xfrm>
            <a:off x="542456" y="1038301"/>
            <a:ext cx="153000" cy="60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3"/>
          <p:cNvSpPr/>
          <p:nvPr/>
        </p:nvSpPr>
        <p:spPr>
          <a:xfrm flipH="1">
            <a:off x="300134" y="4750237"/>
            <a:ext cx="637807" cy="140399"/>
          </a:xfrm>
          <a:custGeom>
            <a:avLst/>
            <a:gdLst/>
            <a:ahLst/>
            <a:cxnLst/>
            <a:rect l="l" t="t" r="r" b="b"/>
            <a:pathLst>
              <a:path w="78596" h="43501" extrusionOk="0">
                <a:moveTo>
                  <a:pt x="39298" y="0"/>
                </a:moveTo>
                <a:cubicBezTo>
                  <a:pt x="33176" y="31231"/>
                  <a:pt x="28213" y="36724"/>
                  <a:pt x="0" y="43501"/>
                </a:cubicBezTo>
                <a:lnTo>
                  <a:pt x="78596" y="43501"/>
                </a:lnTo>
                <a:cubicBezTo>
                  <a:pt x="50383" y="36724"/>
                  <a:pt x="45419" y="31231"/>
                  <a:pt x="39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3"/>
          <p:cNvSpPr/>
          <p:nvPr/>
        </p:nvSpPr>
        <p:spPr>
          <a:xfrm rot="-5400000" flipH="1">
            <a:off x="9745888" y="4789300"/>
            <a:ext cx="60900" cy="153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0" name="Google Shape;340;p23"/>
          <p:cNvCxnSpPr/>
          <p:nvPr/>
        </p:nvCxnSpPr>
        <p:spPr>
          <a:xfrm rot="10800000">
            <a:off x="8524996" y="-16009"/>
            <a:ext cx="0" cy="5175600"/>
          </a:xfrm>
          <a:prstGeom prst="straightConnector1">
            <a:avLst/>
          </a:prstGeom>
          <a:noFill/>
          <a:ln w="9525" cap="flat" cmpd="sng">
            <a:solidFill>
              <a:schemeClr val="dk1"/>
            </a:solidFill>
            <a:prstDash val="solid"/>
            <a:round/>
            <a:headEnd type="none" w="med" len="med"/>
            <a:tailEnd type="none" w="med" len="med"/>
          </a:ln>
        </p:spPr>
      </p:cxnSp>
      <p:sp>
        <p:nvSpPr>
          <p:cNvPr id="341" name="Google Shape;341;p23"/>
          <p:cNvSpPr txBox="1">
            <a:spLocks noGrp="1"/>
          </p:cNvSpPr>
          <p:nvPr>
            <p:ph type="sldNum" idx="12"/>
          </p:nvPr>
        </p:nvSpPr>
        <p:spPr>
          <a:xfrm>
            <a:off x="8556784" y="45212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CUSTOM_10">
    <p:spTree>
      <p:nvGrpSpPr>
        <p:cNvPr id="1" name="Shape 342"/>
        <p:cNvGrpSpPr/>
        <p:nvPr/>
      </p:nvGrpSpPr>
      <p:grpSpPr>
        <a:xfrm>
          <a:off x="0" y="0"/>
          <a:ext cx="0" cy="0"/>
          <a:chOff x="0" y="0"/>
          <a:chExt cx="0" cy="0"/>
        </a:xfrm>
      </p:grpSpPr>
      <p:sp>
        <p:nvSpPr>
          <p:cNvPr id="343" name="Google Shape;343;p24"/>
          <p:cNvSpPr/>
          <p:nvPr/>
        </p:nvSpPr>
        <p:spPr>
          <a:xfrm rot="10800000" flipH="1">
            <a:off x="2823340" y="1366303"/>
            <a:ext cx="9452400" cy="7160700"/>
          </a:xfrm>
          <a:prstGeom prst="ellipse">
            <a:avLst/>
          </a:prstGeom>
          <a:gradFill>
            <a:gsLst>
              <a:gs pos="0">
                <a:schemeClr val="dk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4"/>
          <p:cNvSpPr/>
          <p:nvPr/>
        </p:nvSpPr>
        <p:spPr>
          <a:xfrm rot="10800000" flipH="1">
            <a:off x="4978308" y="2658952"/>
            <a:ext cx="5891700" cy="4463400"/>
          </a:xfrm>
          <a:prstGeom prst="ellipse">
            <a:avLst/>
          </a:prstGeom>
          <a:gradFill>
            <a:gsLst>
              <a:gs pos="0">
                <a:schemeClr val="lt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4"/>
          <p:cNvSpPr/>
          <p:nvPr/>
        </p:nvSpPr>
        <p:spPr>
          <a:xfrm rot="10800000" flipH="1">
            <a:off x="-2926950" y="-3149641"/>
            <a:ext cx="9144000" cy="6927000"/>
          </a:xfrm>
          <a:prstGeom prst="ellipse">
            <a:avLst/>
          </a:prstGeom>
          <a:gradFill>
            <a:gsLst>
              <a:gs pos="0">
                <a:schemeClr val="lt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6" name="Google Shape;346;p24"/>
          <p:cNvSpPr/>
          <p:nvPr/>
        </p:nvSpPr>
        <p:spPr>
          <a:xfrm>
            <a:off x="-145657" y="1763809"/>
            <a:ext cx="8683800" cy="2729400"/>
          </a:xfrm>
          <a:prstGeom prst="rect">
            <a:avLst/>
          </a:prstGeom>
          <a:noFill/>
          <a:ln w="9525" cap="flat" cmpd="sng">
            <a:solidFill>
              <a:schemeClr val="dk1"/>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cxnSp>
        <p:nvCxnSpPr>
          <p:cNvPr id="347" name="Google Shape;347;p24"/>
          <p:cNvCxnSpPr>
            <a:stCxn id="348" idx="0"/>
          </p:cNvCxnSpPr>
          <p:nvPr/>
        </p:nvCxnSpPr>
        <p:spPr>
          <a:xfrm>
            <a:off x="619726" y="344289"/>
            <a:ext cx="0" cy="4872600"/>
          </a:xfrm>
          <a:prstGeom prst="straightConnector1">
            <a:avLst/>
          </a:prstGeom>
          <a:noFill/>
          <a:ln w="9525" cap="flat" cmpd="sng">
            <a:solidFill>
              <a:schemeClr val="dk1"/>
            </a:solidFill>
            <a:prstDash val="solid"/>
            <a:round/>
            <a:headEnd type="none" w="med" len="med"/>
            <a:tailEnd type="none" w="med" len="med"/>
          </a:ln>
        </p:spPr>
      </p:cxnSp>
      <p:sp>
        <p:nvSpPr>
          <p:cNvPr id="349" name="Google Shape;349;p24"/>
          <p:cNvSpPr/>
          <p:nvPr/>
        </p:nvSpPr>
        <p:spPr>
          <a:xfrm rot="-5400000">
            <a:off x="8246519" y="1589949"/>
            <a:ext cx="248953" cy="346485"/>
          </a:xfrm>
          <a:custGeom>
            <a:avLst/>
            <a:gdLst/>
            <a:ahLst/>
            <a:cxnLst/>
            <a:rect l="l" t="t" r="r" b="b"/>
            <a:pathLst>
              <a:path w="78596" h="43501" extrusionOk="0">
                <a:moveTo>
                  <a:pt x="39298" y="0"/>
                </a:moveTo>
                <a:cubicBezTo>
                  <a:pt x="33176" y="31231"/>
                  <a:pt x="28213" y="36724"/>
                  <a:pt x="0" y="43501"/>
                </a:cubicBezTo>
                <a:lnTo>
                  <a:pt x="78596" y="43501"/>
                </a:lnTo>
                <a:cubicBezTo>
                  <a:pt x="50383" y="36724"/>
                  <a:pt x="45419" y="31231"/>
                  <a:pt x="39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4"/>
          <p:cNvSpPr/>
          <p:nvPr/>
        </p:nvSpPr>
        <p:spPr>
          <a:xfrm rot="-5400000">
            <a:off x="8509627" y="1686683"/>
            <a:ext cx="60900" cy="153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1" name="Google Shape;351;p24"/>
          <p:cNvCxnSpPr>
            <a:stCxn id="350" idx="6"/>
          </p:cNvCxnSpPr>
          <p:nvPr/>
        </p:nvCxnSpPr>
        <p:spPr>
          <a:xfrm rot="10800000">
            <a:off x="8540077" y="-24067"/>
            <a:ext cx="0" cy="1756800"/>
          </a:xfrm>
          <a:prstGeom prst="straightConnector1">
            <a:avLst/>
          </a:prstGeom>
          <a:noFill/>
          <a:ln w="9525" cap="flat" cmpd="sng">
            <a:solidFill>
              <a:schemeClr val="dk1"/>
            </a:solidFill>
            <a:prstDash val="solid"/>
            <a:round/>
            <a:headEnd type="none" w="med" len="med"/>
            <a:tailEnd type="none" w="med" len="med"/>
          </a:ln>
        </p:spPr>
      </p:cxnSp>
      <p:sp>
        <p:nvSpPr>
          <p:cNvPr id="352" name="Google Shape;352;p24"/>
          <p:cNvSpPr/>
          <p:nvPr/>
        </p:nvSpPr>
        <p:spPr>
          <a:xfrm>
            <a:off x="7578743" y="4641875"/>
            <a:ext cx="1037956" cy="497577"/>
          </a:xfrm>
          <a:custGeom>
            <a:avLst/>
            <a:gdLst/>
            <a:ahLst/>
            <a:cxnLst/>
            <a:rect l="l" t="t" r="r" b="b"/>
            <a:pathLst>
              <a:path w="40356" h="48639" extrusionOk="0">
                <a:moveTo>
                  <a:pt x="20178" y="0"/>
                </a:moveTo>
                <a:cubicBezTo>
                  <a:pt x="19891" y="23696"/>
                  <a:pt x="19660" y="23975"/>
                  <a:pt x="1" y="24319"/>
                </a:cubicBezTo>
                <a:cubicBezTo>
                  <a:pt x="19660" y="24664"/>
                  <a:pt x="19891" y="24943"/>
                  <a:pt x="20178" y="48639"/>
                </a:cubicBezTo>
                <a:cubicBezTo>
                  <a:pt x="20463" y="24943"/>
                  <a:pt x="20695" y="24664"/>
                  <a:pt x="40355" y="24319"/>
                </a:cubicBezTo>
                <a:cubicBezTo>
                  <a:pt x="20695" y="23975"/>
                  <a:pt x="20463" y="23696"/>
                  <a:pt x="20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4"/>
          <p:cNvSpPr/>
          <p:nvPr/>
        </p:nvSpPr>
        <p:spPr>
          <a:xfrm>
            <a:off x="8021169" y="4860202"/>
            <a:ext cx="153000" cy="60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4" name="Google Shape;354;p24"/>
          <p:cNvCxnSpPr/>
          <p:nvPr/>
        </p:nvCxnSpPr>
        <p:spPr>
          <a:xfrm rot="10800000">
            <a:off x="606256" y="4890655"/>
            <a:ext cx="9073200" cy="0"/>
          </a:xfrm>
          <a:prstGeom prst="straightConnector1">
            <a:avLst/>
          </a:prstGeom>
          <a:noFill/>
          <a:ln w="9525" cap="flat" cmpd="sng">
            <a:solidFill>
              <a:schemeClr val="dk1"/>
            </a:solidFill>
            <a:prstDash val="solid"/>
            <a:round/>
            <a:headEnd type="none" w="med" len="med"/>
            <a:tailEnd type="none" w="med" len="med"/>
          </a:ln>
        </p:spPr>
      </p:cxnSp>
      <p:cxnSp>
        <p:nvCxnSpPr>
          <p:cNvPr id="355" name="Google Shape;355;p24"/>
          <p:cNvCxnSpPr>
            <a:stCxn id="353" idx="0"/>
          </p:cNvCxnSpPr>
          <p:nvPr/>
        </p:nvCxnSpPr>
        <p:spPr>
          <a:xfrm rot="10800000">
            <a:off x="8097669" y="4500802"/>
            <a:ext cx="0" cy="359400"/>
          </a:xfrm>
          <a:prstGeom prst="straightConnector1">
            <a:avLst/>
          </a:prstGeom>
          <a:noFill/>
          <a:ln w="9525" cap="flat" cmpd="sng">
            <a:solidFill>
              <a:schemeClr val="dk1"/>
            </a:solidFill>
            <a:prstDash val="solid"/>
            <a:round/>
            <a:headEnd type="none" w="med" len="med"/>
            <a:tailEnd type="none" w="med" len="med"/>
          </a:ln>
        </p:spPr>
      </p:cxnSp>
      <p:sp>
        <p:nvSpPr>
          <p:cNvPr id="356" name="Google Shape;356;p24"/>
          <p:cNvSpPr/>
          <p:nvPr/>
        </p:nvSpPr>
        <p:spPr>
          <a:xfrm rot="10800000">
            <a:off x="306641" y="312225"/>
            <a:ext cx="626017" cy="137789"/>
          </a:xfrm>
          <a:custGeom>
            <a:avLst/>
            <a:gdLst/>
            <a:ahLst/>
            <a:cxnLst/>
            <a:rect l="l" t="t" r="r" b="b"/>
            <a:pathLst>
              <a:path w="78596" h="43501" extrusionOk="0">
                <a:moveTo>
                  <a:pt x="39298" y="0"/>
                </a:moveTo>
                <a:cubicBezTo>
                  <a:pt x="33176" y="31231"/>
                  <a:pt x="28213" y="36724"/>
                  <a:pt x="0" y="43501"/>
                </a:cubicBezTo>
                <a:lnTo>
                  <a:pt x="78596" y="43501"/>
                </a:lnTo>
                <a:cubicBezTo>
                  <a:pt x="50383" y="36724"/>
                  <a:pt x="45419" y="31231"/>
                  <a:pt x="39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4"/>
          <p:cNvSpPr/>
          <p:nvPr/>
        </p:nvSpPr>
        <p:spPr>
          <a:xfrm rot="10800000">
            <a:off x="543226" y="283389"/>
            <a:ext cx="153000" cy="60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4"/>
          <p:cNvSpPr/>
          <p:nvPr/>
        </p:nvSpPr>
        <p:spPr>
          <a:xfrm flipH="1">
            <a:off x="306037" y="4347690"/>
            <a:ext cx="625946" cy="300086"/>
          </a:xfrm>
          <a:custGeom>
            <a:avLst/>
            <a:gdLst/>
            <a:ahLst/>
            <a:cxnLst/>
            <a:rect l="l" t="t" r="r" b="b"/>
            <a:pathLst>
              <a:path w="20701" h="24950" extrusionOk="0">
                <a:moveTo>
                  <a:pt x="10351" y="1"/>
                </a:moveTo>
                <a:cubicBezTo>
                  <a:pt x="10204" y="12155"/>
                  <a:pt x="10085" y="12299"/>
                  <a:pt x="1" y="12475"/>
                </a:cubicBezTo>
                <a:cubicBezTo>
                  <a:pt x="10085" y="12652"/>
                  <a:pt x="10204" y="12795"/>
                  <a:pt x="10351" y="24949"/>
                </a:cubicBezTo>
                <a:cubicBezTo>
                  <a:pt x="10497" y="12795"/>
                  <a:pt x="10616" y="12652"/>
                  <a:pt x="20700" y="12475"/>
                </a:cubicBezTo>
                <a:cubicBezTo>
                  <a:pt x="10616" y="12299"/>
                  <a:pt x="10497" y="12155"/>
                  <a:pt x="10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4"/>
          <p:cNvSpPr/>
          <p:nvPr/>
        </p:nvSpPr>
        <p:spPr>
          <a:xfrm>
            <a:off x="492676" y="4347698"/>
            <a:ext cx="346500" cy="3594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4"/>
          <p:cNvSpPr txBox="1">
            <a:spLocks noGrp="1"/>
          </p:cNvSpPr>
          <p:nvPr>
            <p:ph type="ctrTitle"/>
          </p:nvPr>
        </p:nvSpPr>
        <p:spPr>
          <a:xfrm>
            <a:off x="1439757" y="748061"/>
            <a:ext cx="6264600" cy="507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60" name="Google Shape;360;p24"/>
          <p:cNvSpPr txBox="1">
            <a:spLocks noGrp="1"/>
          </p:cNvSpPr>
          <p:nvPr>
            <p:ph type="subTitle" idx="1"/>
          </p:nvPr>
        </p:nvSpPr>
        <p:spPr>
          <a:xfrm>
            <a:off x="1957977" y="2215140"/>
            <a:ext cx="5228100" cy="62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Clr>
                <a:schemeClr val="accent3"/>
              </a:buClr>
              <a:buSzPts val="1800"/>
              <a:buNone/>
              <a:defRPr sz="1800">
                <a:solidFill>
                  <a:schemeClr val="accent3"/>
                </a:solidFill>
              </a:defRPr>
            </a:lvl2pPr>
            <a:lvl3pPr lvl="2" algn="ctr" rtl="0">
              <a:lnSpc>
                <a:spcPct val="100000"/>
              </a:lnSpc>
              <a:spcBef>
                <a:spcPts val="0"/>
              </a:spcBef>
              <a:spcAft>
                <a:spcPts val="0"/>
              </a:spcAft>
              <a:buClr>
                <a:schemeClr val="accent3"/>
              </a:buClr>
              <a:buSzPts val="1800"/>
              <a:buNone/>
              <a:defRPr sz="1800">
                <a:solidFill>
                  <a:schemeClr val="accent3"/>
                </a:solidFill>
              </a:defRPr>
            </a:lvl3pPr>
            <a:lvl4pPr lvl="3" algn="ctr" rtl="0">
              <a:lnSpc>
                <a:spcPct val="100000"/>
              </a:lnSpc>
              <a:spcBef>
                <a:spcPts val="0"/>
              </a:spcBef>
              <a:spcAft>
                <a:spcPts val="0"/>
              </a:spcAft>
              <a:buClr>
                <a:schemeClr val="accent3"/>
              </a:buClr>
              <a:buSzPts val="1800"/>
              <a:buNone/>
              <a:defRPr sz="1800">
                <a:solidFill>
                  <a:schemeClr val="accent3"/>
                </a:solidFill>
              </a:defRPr>
            </a:lvl4pPr>
            <a:lvl5pPr lvl="4" algn="ctr" rtl="0">
              <a:lnSpc>
                <a:spcPct val="100000"/>
              </a:lnSpc>
              <a:spcBef>
                <a:spcPts val="0"/>
              </a:spcBef>
              <a:spcAft>
                <a:spcPts val="0"/>
              </a:spcAft>
              <a:buClr>
                <a:schemeClr val="accent3"/>
              </a:buClr>
              <a:buSzPts val="1800"/>
              <a:buNone/>
              <a:defRPr sz="1800">
                <a:solidFill>
                  <a:schemeClr val="accent3"/>
                </a:solidFill>
              </a:defRPr>
            </a:lvl5pPr>
            <a:lvl6pPr lvl="5" algn="ctr" rtl="0">
              <a:lnSpc>
                <a:spcPct val="100000"/>
              </a:lnSpc>
              <a:spcBef>
                <a:spcPts val="0"/>
              </a:spcBef>
              <a:spcAft>
                <a:spcPts val="0"/>
              </a:spcAft>
              <a:buClr>
                <a:schemeClr val="accent3"/>
              </a:buClr>
              <a:buSzPts val="1800"/>
              <a:buNone/>
              <a:defRPr sz="1800">
                <a:solidFill>
                  <a:schemeClr val="accent3"/>
                </a:solidFill>
              </a:defRPr>
            </a:lvl6pPr>
            <a:lvl7pPr lvl="6" algn="ctr" rtl="0">
              <a:lnSpc>
                <a:spcPct val="100000"/>
              </a:lnSpc>
              <a:spcBef>
                <a:spcPts val="0"/>
              </a:spcBef>
              <a:spcAft>
                <a:spcPts val="0"/>
              </a:spcAft>
              <a:buClr>
                <a:schemeClr val="accent3"/>
              </a:buClr>
              <a:buSzPts val="1800"/>
              <a:buNone/>
              <a:defRPr sz="1800">
                <a:solidFill>
                  <a:schemeClr val="accent3"/>
                </a:solidFill>
              </a:defRPr>
            </a:lvl7pPr>
            <a:lvl8pPr lvl="7" algn="ctr" rtl="0">
              <a:lnSpc>
                <a:spcPct val="100000"/>
              </a:lnSpc>
              <a:spcBef>
                <a:spcPts val="0"/>
              </a:spcBef>
              <a:spcAft>
                <a:spcPts val="0"/>
              </a:spcAft>
              <a:buClr>
                <a:schemeClr val="accent3"/>
              </a:buClr>
              <a:buSzPts val="1800"/>
              <a:buNone/>
              <a:defRPr sz="1800">
                <a:solidFill>
                  <a:schemeClr val="accent3"/>
                </a:solidFill>
              </a:defRPr>
            </a:lvl8pPr>
            <a:lvl9pPr lvl="8" algn="ctr" rtl="0">
              <a:lnSpc>
                <a:spcPct val="100000"/>
              </a:lnSpc>
              <a:spcBef>
                <a:spcPts val="0"/>
              </a:spcBef>
              <a:spcAft>
                <a:spcPts val="0"/>
              </a:spcAft>
              <a:buClr>
                <a:schemeClr val="accent3"/>
              </a:buClr>
              <a:buSzPts val="1800"/>
              <a:buNone/>
              <a:defRPr sz="1800">
                <a:solidFill>
                  <a:schemeClr val="accent3"/>
                </a:solidFill>
              </a:defRPr>
            </a:lvl9pPr>
          </a:lstStyle>
          <a:p>
            <a:endParaRPr/>
          </a:p>
        </p:txBody>
      </p:sp>
      <p:sp>
        <p:nvSpPr>
          <p:cNvPr id="361" name="Google Shape;361;p24"/>
          <p:cNvSpPr txBox="1">
            <a:spLocks noGrp="1"/>
          </p:cNvSpPr>
          <p:nvPr>
            <p:ph type="sldNum" idx="12"/>
          </p:nvPr>
        </p:nvSpPr>
        <p:spPr>
          <a:xfrm>
            <a:off x="8556784" y="45212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362"/>
        <p:cNvGrpSpPr/>
        <p:nvPr/>
      </p:nvGrpSpPr>
      <p:grpSpPr>
        <a:xfrm>
          <a:off x="0" y="0"/>
          <a:ext cx="0" cy="0"/>
          <a:chOff x="0" y="0"/>
          <a:chExt cx="0" cy="0"/>
        </a:xfrm>
      </p:grpSpPr>
      <p:sp>
        <p:nvSpPr>
          <p:cNvPr id="363" name="Google Shape;363;p25"/>
          <p:cNvSpPr/>
          <p:nvPr/>
        </p:nvSpPr>
        <p:spPr>
          <a:xfrm rot="10800000" flipH="1">
            <a:off x="2643615" y="1310316"/>
            <a:ext cx="9452400" cy="7160700"/>
          </a:xfrm>
          <a:prstGeom prst="ellipse">
            <a:avLst/>
          </a:prstGeom>
          <a:gradFill>
            <a:gsLst>
              <a:gs pos="0">
                <a:schemeClr val="dk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5"/>
          <p:cNvSpPr/>
          <p:nvPr/>
        </p:nvSpPr>
        <p:spPr>
          <a:xfrm rot="10800000" flipH="1">
            <a:off x="4978308" y="2658952"/>
            <a:ext cx="5891700" cy="4463400"/>
          </a:xfrm>
          <a:prstGeom prst="ellipse">
            <a:avLst/>
          </a:prstGeom>
          <a:gradFill>
            <a:gsLst>
              <a:gs pos="0">
                <a:schemeClr val="lt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5"/>
          <p:cNvSpPr/>
          <p:nvPr/>
        </p:nvSpPr>
        <p:spPr>
          <a:xfrm rot="10800000" flipH="1">
            <a:off x="-2926950" y="-3149641"/>
            <a:ext cx="9144000" cy="6927000"/>
          </a:xfrm>
          <a:prstGeom prst="ellipse">
            <a:avLst/>
          </a:prstGeom>
          <a:gradFill>
            <a:gsLst>
              <a:gs pos="0">
                <a:schemeClr val="lt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6" name="Google Shape;366;p25"/>
          <p:cNvSpPr/>
          <p:nvPr/>
        </p:nvSpPr>
        <p:spPr>
          <a:xfrm>
            <a:off x="-149832" y="2161259"/>
            <a:ext cx="8683800" cy="2729400"/>
          </a:xfrm>
          <a:prstGeom prst="rect">
            <a:avLst/>
          </a:prstGeom>
          <a:noFill/>
          <a:ln w="9525" cap="flat" cmpd="sng">
            <a:solidFill>
              <a:schemeClr val="dk1"/>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67" name="Google Shape;367;p25"/>
          <p:cNvSpPr/>
          <p:nvPr/>
        </p:nvSpPr>
        <p:spPr>
          <a:xfrm>
            <a:off x="8097975" y="3919150"/>
            <a:ext cx="1258200" cy="1408800"/>
          </a:xfrm>
          <a:prstGeom prst="rect">
            <a:avLst/>
          </a:prstGeom>
          <a:noFill/>
          <a:ln w="9525" cap="flat" cmpd="sng">
            <a:solidFill>
              <a:schemeClr val="dk1"/>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cxnSp>
        <p:nvCxnSpPr>
          <p:cNvPr id="368" name="Google Shape;368;p25"/>
          <p:cNvCxnSpPr>
            <a:stCxn id="369" idx="0"/>
          </p:cNvCxnSpPr>
          <p:nvPr/>
        </p:nvCxnSpPr>
        <p:spPr>
          <a:xfrm>
            <a:off x="619726" y="344289"/>
            <a:ext cx="0" cy="4872600"/>
          </a:xfrm>
          <a:prstGeom prst="straightConnector1">
            <a:avLst/>
          </a:prstGeom>
          <a:noFill/>
          <a:ln w="9525" cap="flat" cmpd="sng">
            <a:solidFill>
              <a:schemeClr val="dk1"/>
            </a:solidFill>
            <a:prstDash val="solid"/>
            <a:round/>
            <a:headEnd type="none" w="med" len="med"/>
            <a:tailEnd type="none" w="med" len="med"/>
          </a:ln>
        </p:spPr>
      </p:cxnSp>
      <p:sp>
        <p:nvSpPr>
          <p:cNvPr id="370" name="Google Shape;370;p25"/>
          <p:cNvSpPr/>
          <p:nvPr/>
        </p:nvSpPr>
        <p:spPr>
          <a:xfrm rot="-5400000">
            <a:off x="8242344" y="1987399"/>
            <a:ext cx="248953" cy="346485"/>
          </a:xfrm>
          <a:custGeom>
            <a:avLst/>
            <a:gdLst/>
            <a:ahLst/>
            <a:cxnLst/>
            <a:rect l="l" t="t" r="r" b="b"/>
            <a:pathLst>
              <a:path w="78596" h="43501" extrusionOk="0">
                <a:moveTo>
                  <a:pt x="39298" y="0"/>
                </a:moveTo>
                <a:cubicBezTo>
                  <a:pt x="33176" y="31231"/>
                  <a:pt x="28213" y="36724"/>
                  <a:pt x="0" y="43501"/>
                </a:cubicBezTo>
                <a:lnTo>
                  <a:pt x="78596" y="43501"/>
                </a:lnTo>
                <a:cubicBezTo>
                  <a:pt x="50383" y="36724"/>
                  <a:pt x="45419" y="31231"/>
                  <a:pt x="39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5"/>
          <p:cNvSpPr/>
          <p:nvPr/>
        </p:nvSpPr>
        <p:spPr>
          <a:xfrm rot="-5400000">
            <a:off x="8509627" y="1686683"/>
            <a:ext cx="60900" cy="153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2" name="Google Shape;372;p25"/>
          <p:cNvCxnSpPr/>
          <p:nvPr/>
        </p:nvCxnSpPr>
        <p:spPr>
          <a:xfrm rot="10800000" flipH="1">
            <a:off x="8524075" y="-24050"/>
            <a:ext cx="15900" cy="2203500"/>
          </a:xfrm>
          <a:prstGeom prst="straightConnector1">
            <a:avLst/>
          </a:prstGeom>
          <a:noFill/>
          <a:ln w="9525" cap="flat" cmpd="sng">
            <a:solidFill>
              <a:schemeClr val="dk1"/>
            </a:solidFill>
            <a:prstDash val="solid"/>
            <a:round/>
            <a:headEnd type="none" w="med" len="med"/>
            <a:tailEnd type="none" w="med" len="med"/>
          </a:ln>
        </p:spPr>
      </p:cxnSp>
      <p:sp>
        <p:nvSpPr>
          <p:cNvPr id="373" name="Google Shape;373;p25"/>
          <p:cNvSpPr/>
          <p:nvPr/>
        </p:nvSpPr>
        <p:spPr>
          <a:xfrm>
            <a:off x="7578743" y="4641875"/>
            <a:ext cx="1037956" cy="497577"/>
          </a:xfrm>
          <a:custGeom>
            <a:avLst/>
            <a:gdLst/>
            <a:ahLst/>
            <a:cxnLst/>
            <a:rect l="l" t="t" r="r" b="b"/>
            <a:pathLst>
              <a:path w="40356" h="48639" extrusionOk="0">
                <a:moveTo>
                  <a:pt x="20178" y="0"/>
                </a:moveTo>
                <a:cubicBezTo>
                  <a:pt x="19891" y="23696"/>
                  <a:pt x="19660" y="23975"/>
                  <a:pt x="1" y="24319"/>
                </a:cubicBezTo>
                <a:cubicBezTo>
                  <a:pt x="19660" y="24664"/>
                  <a:pt x="19891" y="24943"/>
                  <a:pt x="20178" y="48639"/>
                </a:cubicBezTo>
                <a:cubicBezTo>
                  <a:pt x="20463" y="24943"/>
                  <a:pt x="20695" y="24664"/>
                  <a:pt x="40355" y="24319"/>
                </a:cubicBezTo>
                <a:cubicBezTo>
                  <a:pt x="20695" y="23975"/>
                  <a:pt x="20463" y="23696"/>
                  <a:pt x="20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5"/>
          <p:cNvSpPr/>
          <p:nvPr/>
        </p:nvSpPr>
        <p:spPr>
          <a:xfrm>
            <a:off x="8021169" y="4860202"/>
            <a:ext cx="153000" cy="60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5" name="Google Shape;375;p25"/>
          <p:cNvCxnSpPr/>
          <p:nvPr/>
        </p:nvCxnSpPr>
        <p:spPr>
          <a:xfrm rot="10800000">
            <a:off x="606256" y="4890655"/>
            <a:ext cx="9073200" cy="0"/>
          </a:xfrm>
          <a:prstGeom prst="straightConnector1">
            <a:avLst/>
          </a:prstGeom>
          <a:noFill/>
          <a:ln w="9525" cap="flat" cmpd="sng">
            <a:solidFill>
              <a:schemeClr val="dk1"/>
            </a:solidFill>
            <a:prstDash val="solid"/>
            <a:round/>
            <a:headEnd type="none" w="med" len="med"/>
            <a:tailEnd type="none" w="med" len="med"/>
          </a:ln>
        </p:spPr>
      </p:cxnSp>
      <p:sp>
        <p:nvSpPr>
          <p:cNvPr id="376" name="Google Shape;376;p25"/>
          <p:cNvSpPr/>
          <p:nvPr/>
        </p:nvSpPr>
        <p:spPr>
          <a:xfrm rot="10800000">
            <a:off x="306641" y="312225"/>
            <a:ext cx="626017" cy="137789"/>
          </a:xfrm>
          <a:custGeom>
            <a:avLst/>
            <a:gdLst/>
            <a:ahLst/>
            <a:cxnLst/>
            <a:rect l="l" t="t" r="r" b="b"/>
            <a:pathLst>
              <a:path w="78596" h="43501" extrusionOk="0">
                <a:moveTo>
                  <a:pt x="39298" y="0"/>
                </a:moveTo>
                <a:cubicBezTo>
                  <a:pt x="33176" y="31231"/>
                  <a:pt x="28213" y="36724"/>
                  <a:pt x="0" y="43501"/>
                </a:cubicBezTo>
                <a:lnTo>
                  <a:pt x="78596" y="43501"/>
                </a:lnTo>
                <a:cubicBezTo>
                  <a:pt x="50383" y="36724"/>
                  <a:pt x="45419" y="31231"/>
                  <a:pt x="39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5"/>
          <p:cNvSpPr/>
          <p:nvPr/>
        </p:nvSpPr>
        <p:spPr>
          <a:xfrm rot="10800000">
            <a:off x="543226" y="283389"/>
            <a:ext cx="153000" cy="60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5"/>
          <p:cNvSpPr/>
          <p:nvPr/>
        </p:nvSpPr>
        <p:spPr>
          <a:xfrm flipH="1">
            <a:off x="306754" y="4641862"/>
            <a:ext cx="625946" cy="497565"/>
          </a:xfrm>
          <a:custGeom>
            <a:avLst/>
            <a:gdLst/>
            <a:ahLst/>
            <a:cxnLst/>
            <a:rect l="l" t="t" r="r" b="b"/>
            <a:pathLst>
              <a:path w="20701" h="24950" extrusionOk="0">
                <a:moveTo>
                  <a:pt x="10351" y="1"/>
                </a:moveTo>
                <a:cubicBezTo>
                  <a:pt x="10204" y="12155"/>
                  <a:pt x="10085" y="12299"/>
                  <a:pt x="1" y="12475"/>
                </a:cubicBezTo>
                <a:cubicBezTo>
                  <a:pt x="10085" y="12652"/>
                  <a:pt x="10204" y="12795"/>
                  <a:pt x="10351" y="24949"/>
                </a:cubicBezTo>
                <a:cubicBezTo>
                  <a:pt x="10497" y="12795"/>
                  <a:pt x="10616" y="12652"/>
                  <a:pt x="20700" y="12475"/>
                </a:cubicBezTo>
                <a:cubicBezTo>
                  <a:pt x="10616" y="12299"/>
                  <a:pt x="10497" y="12155"/>
                  <a:pt x="10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5"/>
          <p:cNvSpPr/>
          <p:nvPr/>
        </p:nvSpPr>
        <p:spPr>
          <a:xfrm>
            <a:off x="3093448" y="3537251"/>
            <a:ext cx="871800" cy="886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5"/>
          <p:cNvSpPr txBox="1">
            <a:spLocks noGrp="1"/>
          </p:cNvSpPr>
          <p:nvPr>
            <p:ph type="sldNum" idx="12"/>
          </p:nvPr>
        </p:nvSpPr>
        <p:spPr>
          <a:xfrm>
            <a:off x="8556784" y="45212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CUSTOM_9">
    <p:spTree>
      <p:nvGrpSpPr>
        <p:cNvPr id="1" name="Shape 380"/>
        <p:cNvGrpSpPr/>
        <p:nvPr/>
      </p:nvGrpSpPr>
      <p:grpSpPr>
        <a:xfrm>
          <a:off x="0" y="0"/>
          <a:ext cx="0" cy="0"/>
          <a:chOff x="0" y="0"/>
          <a:chExt cx="0" cy="0"/>
        </a:xfrm>
      </p:grpSpPr>
      <p:sp>
        <p:nvSpPr>
          <p:cNvPr id="381" name="Google Shape;381;p26"/>
          <p:cNvSpPr/>
          <p:nvPr/>
        </p:nvSpPr>
        <p:spPr>
          <a:xfrm rot="10800000" flipH="1">
            <a:off x="4104915" y="-3286322"/>
            <a:ext cx="9452400" cy="7160700"/>
          </a:xfrm>
          <a:prstGeom prst="ellipse">
            <a:avLst/>
          </a:prstGeom>
          <a:gradFill>
            <a:gsLst>
              <a:gs pos="0">
                <a:schemeClr val="dk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6"/>
          <p:cNvSpPr/>
          <p:nvPr/>
        </p:nvSpPr>
        <p:spPr>
          <a:xfrm rot="10800000" flipH="1">
            <a:off x="-3191525" y="1427159"/>
            <a:ext cx="9144000" cy="6927000"/>
          </a:xfrm>
          <a:prstGeom prst="ellipse">
            <a:avLst/>
          </a:prstGeom>
          <a:gradFill>
            <a:gsLst>
              <a:gs pos="0">
                <a:schemeClr val="lt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83" name="Google Shape;383;p26"/>
          <p:cNvSpPr/>
          <p:nvPr/>
        </p:nvSpPr>
        <p:spPr>
          <a:xfrm rot="10800000" flipH="1">
            <a:off x="5666233" y="-1627298"/>
            <a:ext cx="5891700" cy="4463400"/>
          </a:xfrm>
          <a:prstGeom prst="ellipse">
            <a:avLst/>
          </a:prstGeom>
          <a:gradFill>
            <a:gsLst>
              <a:gs pos="0">
                <a:schemeClr val="lt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4" name="Google Shape;384;p26"/>
          <p:cNvCxnSpPr/>
          <p:nvPr/>
        </p:nvCxnSpPr>
        <p:spPr>
          <a:xfrm>
            <a:off x="619660" y="-36512"/>
            <a:ext cx="0" cy="5216400"/>
          </a:xfrm>
          <a:prstGeom prst="straightConnector1">
            <a:avLst/>
          </a:prstGeom>
          <a:noFill/>
          <a:ln w="9525" cap="flat" cmpd="sng">
            <a:solidFill>
              <a:schemeClr val="dk1"/>
            </a:solidFill>
            <a:prstDash val="solid"/>
            <a:round/>
            <a:headEnd type="none" w="med" len="med"/>
            <a:tailEnd type="none" w="med" len="med"/>
          </a:ln>
        </p:spPr>
      </p:cxnSp>
      <p:sp>
        <p:nvSpPr>
          <p:cNvPr id="385" name="Google Shape;385;p26"/>
          <p:cNvSpPr/>
          <p:nvPr/>
        </p:nvSpPr>
        <p:spPr>
          <a:xfrm>
            <a:off x="-1427510" y="-1458037"/>
            <a:ext cx="4092900" cy="16278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6" name="Google Shape;386;p26"/>
          <p:cNvCxnSpPr>
            <a:stCxn id="387" idx="0"/>
          </p:cNvCxnSpPr>
          <p:nvPr/>
        </p:nvCxnSpPr>
        <p:spPr>
          <a:xfrm>
            <a:off x="8524933" y="230635"/>
            <a:ext cx="0" cy="5241300"/>
          </a:xfrm>
          <a:prstGeom prst="straightConnector1">
            <a:avLst/>
          </a:prstGeom>
          <a:noFill/>
          <a:ln w="9525" cap="flat" cmpd="sng">
            <a:solidFill>
              <a:schemeClr val="dk1"/>
            </a:solidFill>
            <a:prstDash val="solid"/>
            <a:round/>
            <a:headEnd type="none" w="med" len="med"/>
            <a:tailEnd type="none" w="med" len="med"/>
          </a:ln>
        </p:spPr>
      </p:cxnSp>
      <p:sp>
        <p:nvSpPr>
          <p:cNvPr id="388" name="Google Shape;388;p26"/>
          <p:cNvSpPr/>
          <p:nvPr/>
        </p:nvSpPr>
        <p:spPr>
          <a:xfrm rot="10800000" flipH="1">
            <a:off x="8206044" y="223837"/>
            <a:ext cx="637807" cy="140399"/>
          </a:xfrm>
          <a:custGeom>
            <a:avLst/>
            <a:gdLst/>
            <a:ahLst/>
            <a:cxnLst/>
            <a:rect l="l" t="t" r="r" b="b"/>
            <a:pathLst>
              <a:path w="78596" h="43501" extrusionOk="0">
                <a:moveTo>
                  <a:pt x="39298" y="0"/>
                </a:moveTo>
                <a:cubicBezTo>
                  <a:pt x="33176" y="31231"/>
                  <a:pt x="28213" y="36724"/>
                  <a:pt x="0" y="43501"/>
                </a:cubicBezTo>
                <a:lnTo>
                  <a:pt x="78596" y="43501"/>
                </a:lnTo>
                <a:cubicBezTo>
                  <a:pt x="50383" y="36724"/>
                  <a:pt x="45419" y="31231"/>
                  <a:pt x="39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6"/>
          <p:cNvSpPr/>
          <p:nvPr/>
        </p:nvSpPr>
        <p:spPr>
          <a:xfrm rot="10800000" flipH="1">
            <a:off x="8448433" y="169735"/>
            <a:ext cx="153000" cy="60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6"/>
          <p:cNvSpPr/>
          <p:nvPr/>
        </p:nvSpPr>
        <p:spPr>
          <a:xfrm>
            <a:off x="6454745" y="4746139"/>
            <a:ext cx="602919" cy="289037"/>
          </a:xfrm>
          <a:custGeom>
            <a:avLst/>
            <a:gdLst/>
            <a:ahLst/>
            <a:cxnLst/>
            <a:rect l="l" t="t" r="r" b="b"/>
            <a:pathLst>
              <a:path w="40356" h="48639" extrusionOk="0">
                <a:moveTo>
                  <a:pt x="20178" y="0"/>
                </a:moveTo>
                <a:cubicBezTo>
                  <a:pt x="19891" y="23696"/>
                  <a:pt x="19660" y="23975"/>
                  <a:pt x="1" y="24319"/>
                </a:cubicBezTo>
                <a:cubicBezTo>
                  <a:pt x="19660" y="24664"/>
                  <a:pt x="19891" y="24943"/>
                  <a:pt x="20178" y="48639"/>
                </a:cubicBezTo>
                <a:cubicBezTo>
                  <a:pt x="20463" y="24943"/>
                  <a:pt x="20695" y="24664"/>
                  <a:pt x="40355" y="24319"/>
                </a:cubicBezTo>
                <a:cubicBezTo>
                  <a:pt x="20695" y="23975"/>
                  <a:pt x="20463" y="23696"/>
                  <a:pt x="20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a:off x="6679656" y="4860202"/>
            <a:ext cx="153000" cy="60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1" name="Google Shape;391;p26"/>
          <p:cNvCxnSpPr>
            <a:stCxn id="390" idx="2"/>
          </p:cNvCxnSpPr>
          <p:nvPr/>
        </p:nvCxnSpPr>
        <p:spPr>
          <a:xfrm rot="10800000">
            <a:off x="81156" y="4890652"/>
            <a:ext cx="6598500" cy="0"/>
          </a:xfrm>
          <a:prstGeom prst="straightConnector1">
            <a:avLst/>
          </a:prstGeom>
          <a:noFill/>
          <a:ln w="9525" cap="flat" cmpd="sng">
            <a:solidFill>
              <a:schemeClr val="dk1"/>
            </a:solidFill>
            <a:prstDash val="solid"/>
            <a:round/>
            <a:headEnd type="none" w="med" len="med"/>
            <a:tailEnd type="none" w="med" len="med"/>
          </a:ln>
        </p:spPr>
      </p:cxnSp>
      <p:sp>
        <p:nvSpPr>
          <p:cNvPr id="392" name="Google Shape;392;p26"/>
          <p:cNvSpPr/>
          <p:nvPr/>
        </p:nvSpPr>
        <p:spPr>
          <a:xfrm>
            <a:off x="306010" y="4752861"/>
            <a:ext cx="626017" cy="137789"/>
          </a:xfrm>
          <a:custGeom>
            <a:avLst/>
            <a:gdLst/>
            <a:ahLst/>
            <a:cxnLst/>
            <a:rect l="l" t="t" r="r" b="b"/>
            <a:pathLst>
              <a:path w="78596" h="43501" extrusionOk="0">
                <a:moveTo>
                  <a:pt x="39298" y="0"/>
                </a:moveTo>
                <a:cubicBezTo>
                  <a:pt x="33176" y="31231"/>
                  <a:pt x="28213" y="36724"/>
                  <a:pt x="0" y="43501"/>
                </a:cubicBezTo>
                <a:lnTo>
                  <a:pt x="78596" y="43501"/>
                </a:lnTo>
                <a:cubicBezTo>
                  <a:pt x="50383" y="36724"/>
                  <a:pt x="45419" y="31231"/>
                  <a:pt x="39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txBox="1">
            <a:spLocks noGrp="1"/>
          </p:cNvSpPr>
          <p:nvPr>
            <p:ph type="sldNum" idx="12"/>
          </p:nvPr>
        </p:nvSpPr>
        <p:spPr>
          <a:xfrm>
            <a:off x="8556784" y="45212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6"/>
        <p:cNvGrpSpPr/>
        <p:nvPr/>
      </p:nvGrpSpPr>
      <p:grpSpPr>
        <a:xfrm>
          <a:off x="0" y="0"/>
          <a:ext cx="0" cy="0"/>
          <a:chOff x="0" y="0"/>
          <a:chExt cx="0" cy="0"/>
        </a:xfrm>
      </p:grpSpPr>
      <p:sp>
        <p:nvSpPr>
          <p:cNvPr id="47" name="Google Shape;47;p4"/>
          <p:cNvSpPr txBox="1">
            <a:spLocks noGrp="1"/>
          </p:cNvSpPr>
          <p:nvPr>
            <p:ph type="body" idx="1"/>
          </p:nvPr>
        </p:nvSpPr>
        <p:spPr>
          <a:xfrm>
            <a:off x="1000216" y="1104948"/>
            <a:ext cx="7143600" cy="1321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8" name="Google Shape;48;p4"/>
          <p:cNvSpPr txBox="1">
            <a:spLocks noGrp="1"/>
          </p:cNvSpPr>
          <p:nvPr>
            <p:ph type="title"/>
          </p:nvPr>
        </p:nvSpPr>
        <p:spPr>
          <a:xfrm>
            <a:off x="619004" y="329911"/>
            <a:ext cx="79194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6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4"/>
          <p:cNvSpPr/>
          <p:nvPr/>
        </p:nvSpPr>
        <p:spPr>
          <a:xfrm flipH="1">
            <a:off x="3987575" y="-3761150"/>
            <a:ext cx="9452400" cy="7825500"/>
          </a:xfrm>
          <a:prstGeom prst="ellipse">
            <a:avLst/>
          </a:prstGeom>
          <a:gradFill>
            <a:gsLst>
              <a:gs pos="0">
                <a:schemeClr val="dk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flipH="1">
            <a:off x="3113381" y="-813185"/>
            <a:ext cx="5891700" cy="4877400"/>
          </a:xfrm>
          <a:prstGeom prst="ellipse">
            <a:avLst/>
          </a:prstGeom>
          <a:gradFill>
            <a:gsLst>
              <a:gs pos="0">
                <a:schemeClr val="lt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flipH="1">
            <a:off x="-3540752" y="1910911"/>
            <a:ext cx="9144000" cy="6242400"/>
          </a:xfrm>
          <a:prstGeom prst="ellipse">
            <a:avLst/>
          </a:prstGeom>
          <a:gradFill>
            <a:gsLst>
              <a:gs pos="0">
                <a:schemeClr val="lt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cxnSp>
        <p:nvCxnSpPr>
          <p:cNvPr id="52" name="Google Shape;52;p4"/>
          <p:cNvCxnSpPr/>
          <p:nvPr/>
        </p:nvCxnSpPr>
        <p:spPr>
          <a:xfrm rot="10800000">
            <a:off x="619785" y="-72841"/>
            <a:ext cx="8524200" cy="4963500"/>
          </a:xfrm>
          <a:prstGeom prst="bentConnector2">
            <a:avLst/>
          </a:prstGeom>
          <a:noFill/>
          <a:ln w="9525" cap="flat" cmpd="sng">
            <a:solidFill>
              <a:schemeClr val="dk1"/>
            </a:solidFill>
            <a:prstDash val="solid"/>
            <a:round/>
            <a:headEnd type="none" w="med" len="med"/>
            <a:tailEnd type="none" w="med" len="med"/>
          </a:ln>
        </p:spPr>
      </p:cxnSp>
      <p:sp>
        <p:nvSpPr>
          <p:cNvPr id="53" name="Google Shape;53;p4"/>
          <p:cNvSpPr/>
          <p:nvPr/>
        </p:nvSpPr>
        <p:spPr>
          <a:xfrm flipH="1">
            <a:off x="300134" y="4750237"/>
            <a:ext cx="637807" cy="140399"/>
          </a:xfrm>
          <a:custGeom>
            <a:avLst/>
            <a:gdLst/>
            <a:ahLst/>
            <a:cxnLst/>
            <a:rect l="l" t="t" r="r" b="b"/>
            <a:pathLst>
              <a:path w="78596" h="43501" extrusionOk="0">
                <a:moveTo>
                  <a:pt x="39298" y="0"/>
                </a:moveTo>
                <a:cubicBezTo>
                  <a:pt x="33176" y="31231"/>
                  <a:pt x="28213" y="36724"/>
                  <a:pt x="0" y="43501"/>
                </a:cubicBezTo>
                <a:lnTo>
                  <a:pt x="78596" y="43501"/>
                </a:lnTo>
                <a:cubicBezTo>
                  <a:pt x="50383" y="36724"/>
                  <a:pt x="45419" y="31231"/>
                  <a:pt x="39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4"/>
          <p:cNvCxnSpPr/>
          <p:nvPr/>
        </p:nvCxnSpPr>
        <p:spPr>
          <a:xfrm rot="10800000">
            <a:off x="8524996" y="-16009"/>
            <a:ext cx="0" cy="5175600"/>
          </a:xfrm>
          <a:prstGeom prst="straightConnector1">
            <a:avLst/>
          </a:prstGeom>
          <a:noFill/>
          <a:ln w="9525" cap="flat" cmpd="sng">
            <a:solidFill>
              <a:schemeClr val="dk1"/>
            </a:solidFill>
            <a:prstDash val="solid"/>
            <a:round/>
            <a:headEnd type="none" w="med" len="med"/>
            <a:tailEnd type="none" w="med" len="med"/>
          </a:ln>
        </p:spPr>
      </p:cxnSp>
      <p:sp>
        <p:nvSpPr>
          <p:cNvPr id="55" name="Google Shape;55;p4"/>
          <p:cNvSpPr txBox="1">
            <a:spLocks noGrp="1"/>
          </p:cNvSpPr>
          <p:nvPr>
            <p:ph type="sldNum" idx="12"/>
          </p:nvPr>
        </p:nvSpPr>
        <p:spPr>
          <a:xfrm>
            <a:off x="8556784" y="45212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6"/>
        <p:cNvGrpSpPr/>
        <p:nvPr/>
      </p:nvGrpSpPr>
      <p:grpSpPr>
        <a:xfrm>
          <a:off x="0" y="0"/>
          <a:ext cx="0" cy="0"/>
          <a:chOff x="0" y="0"/>
          <a:chExt cx="0" cy="0"/>
        </a:xfrm>
      </p:grpSpPr>
      <p:sp>
        <p:nvSpPr>
          <p:cNvPr id="57" name="Google Shape;57;p5"/>
          <p:cNvSpPr txBox="1">
            <a:spLocks noGrp="1"/>
          </p:cNvSpPr>
          <p:nvPr>
            <p:ph type="title"/>
          </p:nvPr>
        </p:nvSpPr>
        <p:spPr>
          <a:xfrm>
            <a:off x="619004" y="329911"/>
            <a:ext cx="7919400" cy="532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6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8" name="Google Shape;58;p5"/>
          <p:cNvSpPr txBox="1">
            <a:spLocks noGrp="1"/>
          </p:cNvSpPr>
          <p:nvPr>
            <p:ph type="subTitle" idx="1"/>
          </p:nvPr>
        </p:nvSpPr>
        <p:spPr>
          <a:xfrm>
            <a:off x="1561556" y="1486141"/>
            <a:ext cx="6021000" cy="2313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SzPts val="2500"/>
              <a:buFont typeface="Bebas Neue"/>
              <a:buNone/>
              <a:defRPr sz="2000">
                <a:latin typeface="Lora Medium"/>
                <a:ea typeface="Lora Medium"/>
                <a:cs typeface="Lora Medium"/>
                <a:sym typeface="Lora Medium"/>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59" name="Google Shape;59;p5"/>
          <p:cNvSpPr txBox="1">
            <a:spLocks noGrp="1"/>
          </p:cNvSpPr>
          <p:nvPr>
            <p:ph type="body" idx="2"/>
          </p:nvPr>
        </p:nvSpPr>
        <p:spPr>
          <a:xfrm>
            <a:off x="1561556" y="1673347"/>
            <a:ext cx="6021000" cy="963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60" name="Google Shape;60;p5"/>
          <p:cNvSpPr txBox="1">
            <a:spLocks noGrp="1"/>
          </p:cNvSpPr>
          <p:nvPr>
            <p:ph type="subTitle" idx="3"/>
          </p:nvPr>
        </p:nvSpPr>
        <p:spPr>
          <a:xfrm>
            <a:off x="1561556" y="2828948"/>
            <a:ext cx="6021000" cy="2313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SzPts val="2500"/>
              <a:buFont typeface="Bebas Neue"/>
              <a:buNone/>
              <a:defRPr sz="2000">
                <a:latin typeface="Lora Medium"/>
                <a:ea typeface="Lora Medium"/>
                <a:cs typeface="Lora Medium"/>
                <a:sym typeface="Lora Medium"/>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61" name="Google Shape;61;p5"/>
          <p:cNvSpPr txBox="1">
            <a:spLocks noGrp="1"/>
          </p:cNvSpPr>
          <p:nvPr>
            <p:ph type="body" idx="4"/>
          </p:nvPr>
        </p:nvSpPr>
        <p:spPr>
          <a:xfrm>
            <a:off x="1561556" y="3016154"/>
            <a:ext cx="6021000" cy="9633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62" name="Google Shape;62;p5"/>
          <p:cNvSpPr/>
          <p:nvPr/>
        </p:nvSpPr>
        <p:spPr>
          <a:xfrm rot="10800000">
            <a:off x="3135551" y="-321841"/>
            <a:ext cx="5891700" cy="2343300"/>
          </a:xfrm>
          <a:prstGeom prst="ellipse">
            <a:avLst/>
          </a:prstGeom>
          <a:gradFill>
            <a:gsLst>
              <a:gs pos="0">
                <a:schemeClr val="dk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rot="10800000">
            <a:off x="5015744" y="-1615441"/>
            <a:ext cx="9144000" cy="3636900"/>
          </a:xfrm>
          <a:prstGeom prst="ellipse">
            <a:avLst/>
          </a:prstGeom>
          <a:gradFill>
            <a:gsLst>
              <a:gs pos="0">
                <a:schemeClr val="lt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 name="Google Shape;64;p5"/>
          <p:cNvSpPr/>
          <p:nvPr/>
        </p:nvSpPr>
        <p:spPr>
          <a:xfrm rot="10800000">
            <a:off x="-2827385" y="2938453"/>
            <a:ext cx="9452400" cy="3759600"/>
          </a:xfrm>
          <a:prstGeom prst="ellipse">
            <a:avLst/>
          </a:prstGeom>
          <a:gradFill>
            <a:gsLst>
              <a:gs pos="0">
                <a:schemeClr val="dk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 name="Google Shape;65;p5"/>
          <p:cNvCxnSpPr/>
          <p:nvPr/>
        </p:nvCxnSpPr>
        <p:spPr>
          <a:xfrm>
            <a:off x="619669" y="1495990"/>
            <a:ext cx="0" cy="3684000"/>
          </a:xfrm>
          <a:prstGeom prst="straightConnector1">
            <a:avLst/>
          </a:prstGeom>
          <a:noFill/>
          <a:ln w="9525" cap="flat" cmpd="sng">
            <a:solidFill>
              <a:schemeClr val="dk1"/>
            </a:solidFill>
            <a:prstDash val="solid"/>
            <a:round/>
            <a:headEnd type="none" w="med" len="med"/>
            <a:tailEnd type="none" w="med" len="med"/>
          </a:ln>
        </p:spPr>
      </p:cxnSp>
      <p:sp>
        <p:nvSpPr>
          <p:cNvPr id="66" name="Google Shape;66;p5"/>
          <p:cNvSpPr/>
          <p:nvPr/>
        </p:nvSpPr>
        <p:spPr>
          <a:xfrm flipH="1">
            <a:off x="306022" y="1339628"/>
            <a:ext cx="625946" cy="300086"/>
          </a:xfrm>
          <a:custGeom>
            <a:avLst/>
            <a:gdLst/>
            <a:ahLst/>
            <a:cxnLst/>
            <a:rect l="l" t="t" r="r" b="b"/>
            <a:pathLst>
              <a:path w="20701" h="24950" extrusionOk="0">
                <a:moveTo>
                  <a:pt x="10351" y="1"/>
                </a:moveTo>
                <a:cubicBezTo>
                  <a:pt x="10204" y="12155"/>
                  <a:pt x="10085" y="12299"/>
                  <a:pt x="1" y="12475"/>
                </a:cubicBezTo>
                <a:cubicBezTo>
                  <a:pt x="10085" y="12652"/>
                  <a:pt x="10204" y="12795"/>
                  <a:pt x="10351" y="24949"/>
                </a:cubicBezTo>
                <a:cubicBezTo>
                  <a:pt x="10497" y="12795"/>
                  <a:pt x="10616" y="12652"/>
                  <a:pt x="20700" y="12475"/>
                </a:cubicBezTo>
                <a:cubicBezTo>
                  <a:pt x="10616" y="12299"/>
                  <a:pt x="10497" y="12155"/>
                  <a:pt x="10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 name="Google Shape;67;p5"/>
          <p:cNvCxnSpPr/>
          <p:nvPr/>
        </p:nvCxnSpPr>
        <p:spPr>
          <a:xfrm>
            <a:off x="-321522" y="4890655"/>
            <a:ext cx="9493200" cy="0"/>
          </a:xfrm>
          <a:prstGeom prst="straightConnector1">
            <a:avLst/>
          </a:prstGeom>
          <a:noFill/>
          <a:ln w="9525" cap="flat" cmpd="sng">
            <a:solidFill>
              <a:schemeClr val="dk1"/>
            </a:solidFill>
            <a:prstDash val="solid"/>
            <a:round/>
            <a:headEnd type="none" w="med" len="med"/>
            <a:tailEnd type="none" w="med" len="med"/>
          </a:ln>
        </p:spPr>
      </p:cxnSp>
      <p:sp>
        <p:nvSpPr>
          <p:cNvPr id="68" name="Google Shape;68;p5"/>
          <p:cNvSpPr/>
          <p:nvPr/>
        </p:nvSpPr>
        <p:spPr>
          <a:xfrm flipH="1">
            <a:off x="8212029" y="4740618"/>
            <a:ext cx="625946" cy="300086"/>
          </a:xfrm>
          <a:custGeom>
            <a:avLst/>
            <a:gdLst/>
            <a:ahLst/>
            <a:cxnLst/>
            <a:rect l="l" t="t" r="r" b="b"/>
            <a:pathLst>
              <a:path w="20701" h="24950" extrusionOk="0">
                <a:moveTo>
                  <a:pt x="10351" y="1"/>
                </a:moveTo>
                <a:cubicBezTo>
                  <a:pt x="10204" y="12155"/>
                  <a:pt x="10085" y="12299"/>
                  <a:pt x="1" y="12475"/>
                </a:cubicBezTo>
                <a:cubicBezTo>
                  <a:pt x="10085" y="12652"/>
                  <a:pt x="10204" y="12795"/>
                  <a:pt x="10351" y="24949"/>
                </a:cubicBezTo>
                <a:cubicBezTo>
                  <a:pt x="10497" y="12795"/>
                  <a:pt x="10616" y="12652"/>
                  <a:pt x="20700" y="12475"/>
                </a:cubicBezTo>
                <a:cubicBezTo>
                  <a:pt x="10616" y="12299"/>
                  <a:pt x="10497" y="12155"/>
                  <a:pt x="10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 name="Google Shape;69;p5"/>
          <p:cNvCxnSpPr/>
          <p:nvPr/>
        </p:nvCxnSpPr>
        <p:spPr>
          <a:xfrm>
            <a:off x="8524996" y="-56032"/>
            <a:ext cx="0" cy="4964100"/>
          </a:xfrm>
          <a:prstGeom prst="straightConnector1">
            <a:avLst/>
          </a:prstGeom>
          <a:noFill/>
          <a:ln w="9525" cap="flat" cmpd="sng">
            <a:solidFill>
              <a:schemeClr val="dk1"/>
            </a:solidFill>
            <a:prstDash val="solid"/>
            <a:round/>
            <a:headEnd type="none" w="med" len="med"/>
            <a:tailEnd type="none" w="med" len="med"/>
          </a:ln>
        </p:spPr>
      </p:cxnSp>
      <p:sp>
        <p:nvSpPr>
          <p:cNvPr id="70" name="Google Shape;70;p5"/>
          <p:cNvSpPr txBox="1">
            <a:spLocks noGrp="1"/>
          </p:cNvSpPr>
          <p:nvPr>
            <p:ph type="sldNum" idx="12"/>
          </p:nvPr>
        </p:nvSpPr>
        <p:spPr>
          <a:xfrm>
            <a:off x="8556784" y="45212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Google Shape;72;p6"/>
          <p:cNvSpPr/>
          <p:nvPr/>
        </p:nvSpPr>
        <p:spPr>
          <a:xfrm>
            <a:off x="-3210713" y="-2346800"/>
            <a:ext cx="6376800" cy="4809000"/>
          </a:xfrm>
          <a:prstGeom prst="ellipse">
            <a:avLst/>
          </a:prstGeom>
          <a:gradFill>
            <a:gsLst>
              <a:gs pos="0">
                <a:schemeClr val="lt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474462" y="-416099"/>
            <a:ext cx="3974100" cy="2997300"/>
          </a:xfrm>
          <a:prstGeom prst="ellipse">
            <a:avLst/>
          </a:prstGeom>
          <a:gradFill>
            <a:gsLst>
              <a:gs pos="0">
                <a:schemeClr val="dk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5153211" y="2581200"/>
            <a:ext cx="6168300" cy="4652100"/>
          </a:xfrm>
          <a:prstGeom prst="ellipse">
            <a:avLst/>
          </a:prstGeom>
          <a:gradFill>
            <a:gsLst>
              <a:gs pos="0">
                <a:schemeClr val="dk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5" name="Google Shape;75;p6"/>
          <p:cNvSpPr txBox="1">
            <a:spLocks noGrp="1"/>
          </p:cNvSpPr>
          <p:nvPr>
            <p:ph type="title"/>
          </p:nvPr>
        </p:nvSpPr>
        <p:spPr>
          <a:xfrm>
            <a:off x="619004" y="329911"/>
            <a:ext cx="79194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6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6" name="Google Shape;76;p6"/>
          <p:cNvSpPr/>
          <p:nvPr/>
        </p:nvSpPr>
        <p:spPr>
          <a:xfrm flipH="1">
            <a:off x="306037" y="1127323"/>
            <a:ext cx="625946" cy="300086"/>
          </a:xfrm>
          <a:custGeom>
            <a:avLst/>
            <a:gdLst/>
            <a:ahLst/>
            <a:cxnLst/>
            <a:rect l="l" t="t" r="r" b="b"/>
            <a:pathLst>
              <a:path w="20701" h="24950" extrusionOk="0">
                <a:moveTo>
                  <a:pt x="10351" y="1"/>
                </a:moveTo>
                <a:cubicBezTo>
                  <a:pt x="10204" y="12155"/>
                  <a:pt x="10085" y="12299"/>
                  <a:pt x="1" y="12475"/>
                </a:cubicBezTo>
                <a:cubicBezTo>
                  <a:pt x="10085" y="12652"/>
                  <a:pt x="10204" y="12795"/>
                  <a:pt x="10351" y="24949"/>
                </a:cubicBezTo>
                <a:cubicBezTo>
                  <a:pt x="10497" y="12795"/>
                  <a:pt x="10616" y="12652"/>
                  <a:pt x="20700" y="12475"/>
                </a:cubicBezTo>
                <a:cubicBezTo>
                  <a:pt x="10616" y="12299"/>
                  <a:pt x="10497" y="12155"/>
                  <a:pt x="10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a:off x="542456" y="1246908"/>
            <a:ext cx="153000" cy="60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 name="Google Shape;78;p6"/>
          <p:cNvCxnSpPr>
            <a:stCxn id="77" idx="0"/>
          </p:cNvCxnSpPr>
          <p:nvPr/>
        </p:nvCxnSpPr>
        <p:spPr>
          <a:xfrm rot="10800000">
            <a:off x="618956" y="-25692"/>
            <a:ext cx="0" cy="1272600"/>
          </a:xfrm>
          <a:prstGeom prst="straightConnector1">
            <a:avLst/>
          </a:prstGeom>
          <a:noFill/>
          <a:ln w="9525" cap="flat" cmpd="sng">
            <a:solidFill>
              <a:schemeClr val="dk1"/>
            </a:solidFill>
            <a:prstDash val="solid"/>
            <a:round/>
            <a:headEnd type="none" w="med" len="med"/>
            <a:tailEnd type="none" w="med" len="med"/>
          </a:ln>
        </p:spPr>
      </p:cxnSp>
      <p:cxnSp>
        <p:nvCxnSpPr>
          <p:cNvPr id="79" name="Google Shape;79;p6"/>
          <p:cNvCxnSpPr/>
          <p:nvPr/>
        </p:nvCxnSpPr>
        <p:spPr>
          <a:xfrm>
            <a:off x="8524996" y="4170242"/>
            <a:ext cx="0" cy="722100"/>
          </a:xfrm>
          <a:prstGeom prst="straightConnector1">
            <a:avLst/>
          </a:prstGeom>
          <a:noFill/>
          <a:ln w="9525" cap="flat" cmpd="sng">
            <a:solidFill>
              <a:schemeClr val="dk1"/>
            </a:solidFill>
            <a:prstDash val="solid"/>
            <a:round/>
            <a:headEnd type="none" w="med" len="med"/>
            <a:tailEnd type="none" w="med" len="med"/>
          </a:ln>
        </p:spPr>
      </p:cxnSp>
      <p:sp>
        <p:nvSpPr>
          <p:cNvPr id="80" name="Google Shape;80;p6"/>
          <p:cNvSpPr/>
          <p:nvPr/>
        </p:nvSpPr>
        <p:spPr>
          <a:xfrm>
            <a:off x="306001" y="4757951"/>
            <a:ext cx="626017" cy="137789"/>
          </a:xfrm>
          <a:custGeom>
            <a:avLst/>
            <a:gdLst/>
            <a:ahLst/>
            <a:cxnLst/>
            <a:rect l="l" t="t" r="r" b="b"/>
            <a:pathLst>
              <a:path w="78596" h="43501" extrusionOk="0">
                <a:moveTo>
                  <a:pt x="39298" y="0"/>
                </a:moveTo>
                <a:cubicBezTo>
                  <a:pt x="33176" y="31231"/>
                  <a:pt x="28213" y="36724"/>
                  <a:pt x="0" y="43501"/>
                </a:cubicBezTo>
                <a:lnTo>
                  <a:pt x="78596" y="43501"/>
                </a:lnTo>
                <a:cubicBezTo>
                  <a:pt x="50383" y="36724"/>
                  <a:pt x="45419" y="31231"/>
                  <a:pt x="39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a:off x="542433" y="4863676"/>
            <a:ext cx="153000" cy="60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 name="Google Shape;82;p6"/>
          <p:cNvCxnSpPr>
            <a:stCxn id="81" idx="0"/>
          </p:cNvCxnSpPr>
          <p:nvPr/>
        </p:nvCxnSpPr>
        <p:spPr>
          <a:xfrm rot="10800000">
            <a:off x="618933" y="4132876"/>
            <a:ext cx="0" cy="730800"/>
          </a:xfrm>
          <a:prstGeom prst="straightConnector1">
            <a:avLst/>
          </a:prstGeom>
          <a:noFill/>
          <a:ln w="9525" cap="flat" cmpd="sng">
            <a:solidFill>
              <a:schemeClr val="dk1"/>
            </a:solidFill>
            <a:prstDash val="solid"/>
            <a:round/>
            <a:headEnd type="none" w="med" len="med"/>
            <a:tailEnd type="none" w="med" len="med"/>
          </a:ln>
        </p:spPr>
      </p:cxnSp>
      <p:sp>
        <p:nvSpPr>
          <p:cNvPr id="83" name="Google Shape;83;p6"/>
          <p:cNvSpPr/>
          <p:nvPr/>
        </p:nvSpPr>
        <p:spPr>
          <a:xfrm rot="-5400000">
            <a:off x="4718204" y="791503"/>
            <a:ext cx="452100" cy="8650500"/>
          </a:xfrm>
          <a:prstGeom prst="rect">
            <a:avLst/>
          </a:prstGeom>
          <a:noFill/>
          <a:ln w="9525" cap="flat" cmpd="sng">
            <a:solidFill>
              <a:schemeClr val="dk1"/>
            </a:solidFill>
            <a:prstDash val="solid"/>
            <a:round/>
            <a:headEnd type="none" w="med" len="med"/>
            <a:tailEnd type="none" w="med" len="med"/>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4" name="Google Shape;84;p6"/>
          <p:cNvSpPr/>
          <p:nvPr/>
        </p:nvSpPr>
        <p:spPr>
          <a:xfrm>
            <a:off x="8222857" y="4749296"/>
            <a:ext cx="604331" cy="289645"/>
          </a:xfrm>
          <a:custGeom>
            <a:avLst/>
            <a:gdLst/>
            <a:ahLst/>
            <a:cxnLst/>
            <a:rect l="l" t="t" r="r" b="b"/>
            <a:pathLst>
              <a:path w="40356" h="48639" extrusionOk="0">
                <a:moveTo>
                  <a:pt x="20178" y="0"/>
                </a:moveTo>
                <a:cubicBezTo>
                  <a:pt x="19891" y="23696"/>
                  <a:pt x="19660" y="23975"/>
                  <a:pt x="1" y="24319"/>
                </a:cubicBezTo>
                <a:cubicBezTo>
                  <a:pt x="19660" y="24664"/>
                  <a:pt x="19891" y="24943"/>
                  <a:pt x="20178" y="48639"/>
                </a:cubicBezTo>
                <a:cubicBezTo>
                  <a:pt x="20463" y="24943"/>
                  <a:pt x="20695" y="24664"/>
                  <a:pt x="40355" y="24319"/>
                </a:cubicBezTo>
                <a:cubicBezTo>
                  <a:pt x="20695" y="23975"/>
                  <a:pt x="20463" y="23696"/>
                  <a:pt x="20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6"/>
          <p:cNvSpPr txBox="1">
            <a:spLocks noGrp="1"/>
          </p:cNvSpPr>
          <p:nvPr>
            <p:ph type="sldNum" idx="12"/>
          </p:nvPr>
        </p:nvSpPr>
        <p:spPr>
          <a:xfrm>
            <a:off x="8556784" y="45212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6"/>
        <p:cNvGrpSpPr/>
        <p:nvPr/>
      </p:nvGrpSpPr>
      <p:grpSpPr>
        <a:xfrm>
          <a:off x="0" y="0"/>
          <a:ext cx="0" cy="0"/>
          <a:chOff x="0" y="0"/>
          <a:chExt cx="0" cy="0"/>
        </a:xfrm>
      </p:grpSpPr>
      <p:sp>
        <p:nvSpPr>
          <p:cNvPr id="87" name="Google Shape;87;p7"/>
          <p:cNvSpPr/>
          <p:nvPr/>
        </p:nvSpPr>
        <p:spPr>
          <a:xfrm>
            <a:off x="-4829538" y="-1609172"/>
            <a:ext cx="9452400" cy="3759600"/>
          </a:xfrm>
          <a:prstGeom prst="ellipse">
            <a:avLst/>
          </a:prstGeom>
          <a:gradFill>
            <a:gsLst>
              <a:gs pos="0">
                <a:schemeClr val="lt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633337" y="-99748"/>
            <a:ext cx="5891700" cy="2343300"/>
          </a:xfrm>
          <a:prstGeom prst="ellipse">
            <a:avLst/>
          </a:prstGeom>
          <a:gradFill>
            <a:gsLst>
              <a:gs pos="0">
                <a:schemeClr val="dk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txBox="1">
            <a:spLocks noGrp="1"/>
          </p:cNvSpPr>
          <p:nvPr>
            <p:ph type="title"/>
          </p:nvPr>
        </p:nvSpPr>
        <p:spPr>
          <a:xfrm>
            <a:off x="619004" y="329911"/>
            <a:ext cx="79194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6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7"/>
          <p:cNvSpPr txBox="1">
            <a:spLocks noGrp="1"/>
          </p:cNvSpPr>
          <p:nvPr>
            <p:ph type="subTitle" idx="1"/>
          </p:nvPr>
        </p:nvSpPr>
        <p:spPr>
          <a:xfrm rot="-2214">
            <a:off x="612321" y="958099"/>
            <a:ext cx="7919402" cy="2181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SzPts val="2500"/>
              <a:buFont typeface="Bebas Neue"/>
              <a:buNone/>
              <a:defRPr sz="2000">
                <a:latin typeface="Lora Medium"/>
                <a:ea typeface="Lora Medium"/>
                <a:cs typeface="Lora Medium"/>
                <a:sym typeface="Lora Medium"/>
              </a:defRPr>
            </a:lvl1pPr>
            <a:lvl2pPr lvl="1"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91" name="Google Shape;91;p7"/>
          <p:cNvSpPr txBox="1">
            <a:spLocks noGrp="1"/>
          </p:cNvSpPr>
          <p:nvPr>
            <p:ph type="subTitle" idx="2"/>
          </p:nvPr>
        </p:nvSpPr>
        <p:spPr>
          <a:xfrm>
            <a:off x="612321" y="1139043"/>
            <a:ext cx="7919400" cy="7269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00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2" name="Google Shape;92;p7"/>
          <p:cNvSpPr/>
          <p:nvPr/>
        </p:nvSpPr>
        <p:spPr>
          <a:xfrm>
            <a:off x="2802315" y="2981505"/>
            <a:ext cx="9144000" cy="3636900"/>
          </a:xfrm>
          <a:prstGeom prst="ellipse">
            <a:avLst/>
          </a:prstGeom>
          <a:gradFill>
            <a:gsLst>
              <a:gs pos="0">
                <a:schemeClr val="dk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cxnSp>
        <p:nvCxnSpPr>
          <p:cNvPr id="93" name="Google Shape;93;p7"/>
          <p:cNvCxnSpPr/>
          <p:nvPr/>
        </p:nvCxnSpPr>
        <p:spPr>
          <a:xfrm>
            <a:off x="-84788" y="4892644"/>
            <a:ext cx="9396600" cy="0"/>
          </a:xfrm>
          <a:prstGeom prst="straightConnector1">
            <a:avLst/>
          </a:prstGeom>
          <a:noFill/>
          <a:ln w="9525" cap="flat" cmpd="sng">
            <a:solidFill>
              <a:schemeClr val="dk1"/>
            </a:solidFill>
            <a:prstDash val="solid"/>
            <a:round/>
            <a:headEnd type="none" w="med" len="med"/>
            <a:tailEnd type="none" w="med" len="med"/>
          </a:ln>
        </p:spPr>
      </p:cxnSp>
      <p:sp>
        <p:nvSpPr>
          <p:cNvPr id="94" name="Google Shape;94;p7"/>
          <p:cNvSpPr/>
          <p:nvPr/>
        </p:nvSpPr>
        <p:spPr>
          <a:xfrm flipH="1">
            <a:off x="8214163" y="4758828"/>
            <a:ext cx="621694" cy="136811"/>
          </a:xfrm>
          <a:custGeom>
            <a:avLst/>
            <a:gdLst/>
            <a:ahLst/>
            <a:cxnLst/>
            <a:rect l="l" t="t" r="r" b="b"/>
            <a:pathLst>
              <a:path w="78596" h="43501" extrusionOk="0">
                <a:moveTo>
                  <a:pt x="39298" y="0"/>
                </a:moveTo>
                <a:cubicBezTo>
                  <a:pt x="33176" y="31231"/>
                  <a:pt x="28213" y="36724"/>
                  <a:pt x="0" y="43501"/>
                </a:cubicBezTo>
                <a:lnTo>
                  <a:pt x="78596" y="43501"/>
                </a:lnTo>
                <a:cubicBezTo>
                  <a:pt x="50383" y="36724"/>
                  <a:pt x="45419" y="31231"/>
                  <a:pt x="39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5" name="Google Shape;95;p7"/>
          <p:cNvCxnSpPr/>
          <p:nvPr/>
        </p:nvCxnSpPr>
        <p:spPr>
          <a:xfrm>
            <a:off x="8524996" y="230635"/>
            <a:ext cx="0" cy="5241300"/>
          </a:xfrm>
          <a:prstGeom prst="straightConnector1">
            <a:avLst/>
          </a:prstGeom>
          <a:noFill/>
          <a:ln w="9525" cap="flat" cmpd="sng">
            <a:solidFill>
              <a:schemeClr val="dk1"/>
            </a:solidFill>
            <a:prstDash val="solid"/>
            <a:round/>
            <a:headEnd type="none" w="med" len="med"/>
            <a:tailEnd type="none" w="med" len="med"/>
          </a:ln>
        </p:spPr>
      </p:cxnSp>
      <p:sp>
        <p:nvSpPr>
          <p:cNvPr id="96" name="Google Shape;96;p7"/>
          <p:cNvSpPr/>
          <p:nvPr/>
        </p:nvSpPr>
        <p:spPr>
          <a:xfrm>
            <a:off x="8223522" y="4228"/>
            <a:ext cx="602919" cy="289037"/>
          </a:xfrm>
          <a:custGeom>
            <a:avLst/>
            <a:gdLst/>
            <a:ahLst/>
            <a:cxnLst/>
            <a:rect l="l" t="t" r="r" b="b"/>
            <a:pathLst>
              <a:path w="40356" h="48639" extrusionOk="0">
                <a:moveTo>
                  <a:pt x="20178" y="0"/>
                </a:moveTo>
                <a:cubicBezTo>
                  <a:pt x="19891" y="23696"/>
                  <a:pt x="19660" y="23975"/>
                  <a:pt x="1" y="24319"/>
                </a:cubicBezTo>
                <a:cubicBezTo>
                  <a:pt x="19660" y="24664"/>
                  <a:pt x="19891" y="24943"/>
                  <a:pt x="20178" y="48639"/>
                </a:cubicBezTo>
                <a:cubicBezTo>
                  <a:pt x="20463" y="24943"/>
                  <a:pt x="20695" y="24664"/>
                  <a:pt x="40355" y="24319"/>
                </a:cubicBezTo>
                <a:cubicBezTo>
                  <a:pt x="20695" y="23975"/>
                  <a:pt x="20463" y="23696"/>
                  <a:pt x="20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7" name="Google Shape;97;p7"/>
          <p:cNvCxnSpPr/>
          <p:nvPr/>
        </p:nvCxnSpPr>
        <p:spPr>
          <a:xfrm rot="10800000">
            <a:off x="738317" y="148971"/>
            <a:ext cx="7786800" cy="0"/>
          </a:xfrm>
          <a:prstGeom prst="straightConnector1">
            <a:avLst/>
          </a:prstGeom>
          <a:noFill/>
          <a:ln w="9525" cap="flat" cmpd="sng">
            <a:solidFill>
              <a:schemeClr val="dk1"/>
            </a:solidFill>
            <a:prstDash val="solid"/>
            <a:round/>
            <a:headEnd type="none" w="med" len="med"/>
            <a:tailEnd type="none" w="med" len="med"/>
          </a:ln>
        </p:spPr>
      </p:cxnSp>
      <p:sp>
        <p:nvSpPr>
          <p:cNvPr id="98" name="Google Shape;98;p7"/>
          <p:cNvSpPr/>
          <p:nvPr/>
        </p:nvSpPr>
        <p:spPr>
          <a:xfrm rot="5400000">
            <a:off x="667404" y="-23297"/>
            <a:ext cx="247184" cy="343984"/>
          </a:xfrm>
          <a:custGeom>
            <a:avLst/>
            <a:gdLst/>
            <a:ahLst/>
            <a:cxnLst/>
            <a:rect l="l" t="t" r="r" b="b"/>
            <a:pathLst>
              <a:path w="78596" h="43501" extrusionOk="0">
                <a:moveTo>
                  <a:pt x="39298" y="0"/>
                </a:moveTo>
                <a:cubicBezTo>
                  <a:pt x="33176" y="31231"/>
                  <a:pt x="28213" y="36724"/>
                  <a:pt x="0" y="43501"/>
                </a:cubicBezTo>
                <a:lnTo>
                  <a:pt x="78596" y="43501"/>
                </a:lnTo>
                <a:cubicBezTo>
                  <a:pt x="50383" y="36724"/>
                  <a:pt x="45419" y="31231"/>
                  <a:pt x="39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0"/>
        <p:cNvGrpSpPr/>
        <p:nvPr/>
      </p:nvGrpSpPr>
      <p:grpSpPr>
        <a:xfrm>
          <a:off x="0" y="0"/>
          <a:ext cx="0" cy="0"/>
          <a:chOff x="0" y="0"/>
          <a:chExt cx="0" cy="0"/>
        </a:xfrm>
      </p:grpSpPr>
      <p:sp>
        <p:nvSpPr>
          <p:cNvPr id="101" name="Google Shape;101;p8"/>
          <p:cNvSpPr/>
          <p:nvPr/>
        </p:nvSpPr>
        <p:spPr>
          <a:xfrm>
            <a:off x="-3540760" y="-1293079"/>
            <a:ext cx="9452400" cy="3759600"/>
          </a:xfrm>
          <a:prstGeom prst="ellipse">
            <a:avLst/>
          </a:prstGeom>
          <a:gradFill>
            <a:gsLst>
              <a:gs pos="0">
                <a:schemeClr val="dk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a:off x="894140" y="123115"/>
            <a:ext cx="5891700" cy="2343300"/>
          </a:xfrm>
          <a:prstGeom prst="ellipse">
            <a:avLst/>
          </a:prstGeom>
          <a:gradFill>
            <a:gsLst>
              <a:gs pos="0">
                <a:schemeClr val="lt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a:off x="4143587" y="2721059"/>
            <a:ext cx="9144000" cy="3636900"/>
          </a:xfrm>
          <a:prstGeom prst="ellipse">
            <a:avLst/>
          </a:prstGeom>
          <a:gradFill>
            <a:gsLst>
              <a:gs pos="0">
                <a:schemeClr val="lt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04" name="Google Shape;104;p8"/>
          <p:cNvSpPr txBox="1">
            <a:spLocks noGrp="1"/>
          </p:cNvSpPr>
          <p:nvPr>
            <p:ph type="title"/>
          </p:nvPr>
        </p:nvSpPr>
        <p:spPr>
          <a:xfrm>
            <a:off x="1948188" y="1622550"/>
            <a:ext cx="5247600" cy="1898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05" name="Google Shape;105;p8"/>
          <p:cNvCxnSpPr/>
          <p:nvPr/>
        </p:nvCxnSpPr>
        <p:spPr>
          <a:xfrm rot="10800000">
            <a:off x="619004" y="158323"/>
            <a:ext cx="0" cy="590700"/>
          </a:xfrm>
          <a:prstGeom prst="straightConnector1">
            <a:avLst/>
          </a:prstGeom>
          <a:noFill/>
          <a:ln w="9525" cap="flat" cmpd="sng">
            <a:solidFill>
              <a:schemeClr val="dk1"/>
            </a:solidFill>
            <a:prstDash val="solid"/>
            <a:round/>
            <a:headEnd type="none" w="med" len="med"/>
            <a:tailEnd type="none" w="med" len="med"/>
          </a:ln>
        </p:spPr>
      </p:cxnSp>
      <p:sp>
        <p:nvSpPr>
          <p:cNvPr id="106" name="Google Shape;106;p8"/>
          <p:cNvSpPr/>
          <p:nvPr/>
        </p:nvSpPr>
        <p:spPr>
          <a:xfrm rot="10800000">
            <a:off x="305987" y="135954"/>
            <a:ext cx="626017" cy="137789"/>
          </a:xfrm>
          <a:custGeom>
            <a:avLst/>
            <a:gdLst/>
            <a:ahLst/>
            <a:cxnLst/>
            <a:rect l="l" t="t" r="r" b="b"/>
            <a:pathLst>
              <a:path w="78596" h="43501" extrusionOk="0">
                <a:moveTo>
                  <a:pt x="39298" y="0"/>
                </a:moveTo>
                <a:cubicBezTo>
                  <a:pt x="33176" y="31231"/>
                  <a:pt x="28213" y="36724"/>
                  <a:pt x="0" y="43501"/>
                </a:cubicBezTo>
                <a:lnTo>
                  <a:pt x="78596" y="43501"/>
                </a:lnTo>
                <a:cubicBezTo>
                  <a:pt x="50383" y="36724"/>
                  <a:pt x="45419" y="31231"/>
                  <a:pt x="39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 name="Google Shape;107;p8"/>
          <p:cNvCxnSpPr/>
          <p:nvPr/>
        </p:nvCxnSpPr>
        <p:spPr>
          <a:xfrm>
            <a:off x="-321522" y="4890655"/>
            <a:ext cx="9493200" cy="0"/>
          </a:xfrm>
          <a:prstGeom prst="straightConnector1">
            <a:avLst/>
          </a:prstGeom>
          <a:noFill/>
          <a:ln w="9525" cap="flat" cmpd="sng">
            <a:solidFill>
              <a:schemeClr val="dk1"/>
            </a:solidFill>
            <a:prstDash val="solid"/>
            <a:round/>
            <a:headEnd type="none" w="med" len="med"/>
            <a:tailEnd type="none" w="med" len="med"/>
          </a:ln>
        </p:spPr>
      </p:cxnSp>
      <p:sp>
        <p:nvSpPr>
          <p:cNvPr id="108" name="Google Shape;108;p8"/>
          <p:cNvSpPr/>
          <p:nvPr/>
        </p:nvSpPr>
        <p:spPr>
          <a:xfrm flipH="1">
            <a:off x="1105819" y="4740618"/>
            <a:ext cx="625946" cy="300086"/>
          </a:xfrm>
          <a:custGeom>
            <a:avLst/>
            <a:gdLst/>
            <a:ahLst/>
            <a:cxnLst/>
            <a:rect l="l" t="t" r="r" b="b"/>
            <a:pathLst>
              <a:path w="20701" h="24950" extrusionOk="0">
                <a:moveTo>
                  <a:pt x="10351" y="1"/>
                </a:moveTo>
                <a:cubicBezTo>
                  <a:pt x="10204" y="12155"/>
                  <a:pt x="10085" y="12299"/>
                  <a:pt x="1" y="12475"/>
                </a:cubicBezTo>
                <a:cubicBezTo>
                  <a:pt x="10085" y="12652"/>
                  <a:pt x="10204" y="12795"/>
                  <a:pt x="10351" y="24949"/>
                </a:cubicBezTo>
                <a:cubicBezTo>
                  <a:pt x="10497" y="12795"/>
                  <a:pt x="10616" y="12652"/>
                  <a:pt x="20700" y="12475"/>
                </a:cubicBezTo>
                <a:cubicBezTo>
                  <a:pt x="10616" y="12299"/>
                  <a:pt x="10497" y="12155"/>
                  <a:pt x="10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0"/>
        <p:cNvGrpSpPr/>
        <p:nvPr/>
      </p:nvGrpSpPr>
      <p:grpSpPr>
        <a:xfrm>
          <a:off x="0" y="0"/>
          <a:ext cx="0" cy="0"/>
          <a:chOff x="0" y="0"/>
          <a:chExt cx="0" cy="0"/>
        </a:xfrm>
      </p:grpSpPr>
      <p:sp>
        <p:nvSpPr>
          <p:cNvPr id="111" name="Google Shape;111;p9"/>
          <p:cNvSpPr txBox="1">
            <a:spLocks noGrp="1"/>
          </p:cNvSpPr>
          <p:nvPr>
            <p:ph type="subTitle" idx="1"/>
          </p:nvPr>
        </p:nvSpPr>
        <p:spPr>
          <a:xfrm>
            <a:off x="2549400" y="2793150"/>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3"/>
              </a:buClr>
              <a:buSzPts val="2100"/>
              <a:buNone/>
              <a:defRPr sz="2100">
                <a:solidFill>
                  <a:schemeClr val="accent3"/>
                </a:solidFill>
              </a:defRPr>
            </a:lvl1pPr>
            <a:lvl2pPr lvl="1" algn="ctr">
              <a:lnSpc>
                <a:spcPct val="100000"/>
              </a:lnSpc>
              <a:spcBef>
                <a:spcPts val="0"/>
              </a:spcBef>
              <a:spcAft>
                <a:spcPts val="0"/>
              </a:spcAft>
              <a:buClr>
                <a:schemeClr val="accent3"/>
              </a:buClr>
              <a:buSzPts val="2100"/>
              <a:buNone/>
              <a:defRPr sz="2100">
                <a:solidFill>
                  <a:schemeClr val="accent3"/>
                </a:solidFill>
              </a:defRPr>
            </a:lvl2pPr>
            <a:lvl3pPr lvl="2" algn="ctr">
              <a:lnSpc>
                <a:spcPct val="100000"/>
              </a:lnSpc>
              <a:spcBef>
                <a:spcPts val="0"/>
              </a:spcBef>
              <a:spcAft>
                <a:spcPts val="0"/>
              </a:spcAft>
              <a:buClr>
                <a:schemeClr val="accent3"/>
              </a:buClr>
              <a:buSzPts val="2100"/>
              <a:buNone/>
              <a:defRPr sz="2100">
                <a:solidFill>
                  <a:schemeClr val="accent3"/>
                </a:solidFill>
              </a:defRPr>
            </a:lvl3pPr>
            <a:lvl4pPr lvl="3" algn="ctr">
              <a:lnSpc>
                <a:spcPct val="100000"/>
              </a:lnSpc>
              <a:spcBef>
                <a:spcPts val="0"/>
              </a:spcBef>
              <a:spcAft>
                <a:spcPts val="0"/>
              </a:spcAft>
              <a:buClr>
                <a:schemeClr val="accent3"/>
              </a:buClr>
              <a:buSzPts val="2100"/>
              <a:buNone/>
              <a:defRPr sz="2100">
                <a:solidFill>
                  <a:schemeClr val="accent3"/>
                </a:solidFill>
              </a:defRPr>
            </a:lvl4pPr>
            <a:lvl5pPr lvl="4" algn="ctr">
              <a:lnSpc>
                <a:spcPct val="100000"/>
              </a:lnSpc>
              <a:spcBef>
                <a:spcPts val="0"/>
              </a:spcBef>
              <a:spcAft>
                <a:spcPts val="0"/>
              </a:spcAft>
              <a:buClr>
                <a:schemeClr val="accent3"/>
              </a:buClr>
              <a:buSzPts val="2100"/>
              <a:buNone/>
              <a:defRPr sz="2100">
                <a:solidFill>
                  <a:schemeClr val="accent3"/>
                </a:solidFill>
              </a:defRPr>
            </a:lvl5pPr>
            <a:lvl6pPr lvl="5" algn="ctr">
              <a:lnSpc>
                <a:spcPct val="100000"/>
              </a:lnSpc>
              <a:spcBef>
                <a:spcPts val="0"/>
              </a:spcBef>
              <a:spcAft>
                <a:spcPts val="0"/>
              </a:spcAft>
              <a:buClr>
                <a:schemeClr val="accent3"/>
              </a:buClr>
              <a:buSzPts val="2100"/>
              <a:buNone/>
              <a:defRPr sz="2100">
                <a:solidFill>
                  <a:schemeClr val="accent3"/>
                </a:solidFill>
              </a:defRPr>
            </a:lvl6pPr>
            <a:lvl7pPr lvl="6" algn="ctr">
              <a:lnSpc>
                <a:spcPct val="100000"/>
              </a:lnSpc>
              <a:spcBef>
                <a:spcPts val="0"/>
              </a:spcBef>
              <a:spcAft>
                <a:spcPts val="0"/>
              </a:spcAft>
              <a:buClr>
                <a:schemeClr val="accent3"/>
              </a:buClr>
              <a:buSzPts val="2100"/>
              <a:buNone/>
              <a:defRPr sz="2100">
                <a:solidFill>
                  <a:schemeClr val="accent3"/>
                </a:solidFill>
              </a:defRPr>
            </a:lvl7pPr>
            <a:lvl8pPr lvl="7" algn="ctr">
              <a:lnSpc>
                <a:spcPct val="100000"/>
              </a:lnSpc>
              <a:spcBef>
                <a:spcPts val="0"/>
              </a:spcBef>
              <a:spcAft>
                <a:spcPts val="0"/>
              </a:spcAft>
              <a:buClr>
                <a:schemeClr val="accent3"/>
              </a:buClr>
              <a:buSzPts val="2100"/>
              <a:buNone/>
              <a:defRPr sz="2100">
                <a:solidFill>
                  <a:schemeClr val="accent3"/>
                </a:solidFill>
              </a:defRPr>
            </a:lvl8pPr>
            <a:lvl9pPr lvl="8" algn="ctr">
              <a:lnSpc>
                <a:spcPct val="100000"/>
              </a:lnSpc>
              <a:spcBef>
                <a:spcPts val="0"/>
              </a:spcBef>
              <a:spcAft>
                <a:spcPts val="0"/>
              </a:spcAft>
              <a:buClr>
                <a:schemeClr val="accent3"/>
              </a:buClr>
              <a:buSzPts val="2100"/>
              <a:buNone/>
              <a:defRPr sz="2100">
                <a:solidFill>
                  <a:schemeClr val="accent3"/>
                </a:solidFill>
              </a:defRPr>
            </a:lvl9pPr>
          </a:lstStyle>
          <a:p>
            <a:endParaRPr/>
          </a:p>
        </p:txBody>
      </p:sp>
      <p:sp>
        <p:nvSpPr>
          <p:cNvPr id="112" name="Google Shape;112;p9"/>
          <p:cNvSpPr txBox="1">
            <a:spLocks noGrp="1"/>
          </p:cNvSpPr>
          <p:nvPr>
            <p:ph type="title"/>
          </p:nvPr>
        </p:nvSpPr>
        <p:spPr>
          <a:xfrm>
            <a:off x="720000" y="1892833"/>
            <a:ext cx="7703700" cy="664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3" name="Google Shape;113;p9"/>
          <p:cNvSpPr/>
          <p:nvPr/>
        </p:nvSpPr>
        <p:spPr>
          <a:xfrm>
            <a:off x="-4829538" y="-1609172"/>
            <a:ext cx="9452400" cy="3759600"/>
          </a:xfrm>
          <a:prstGeom prst="ellipse">
            <a:avLst/>
          </a:prstGeom>
          <a:gradFill>
            <a:gsLst>
              <a:gs pos="0">
                <a:schemeClr val="lt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a:off x="633337" y="-99748"/>
            <a:ext cx="5891700" cy="2343300"/>
          </a:xfrm>
          <a:prstGeom prst="ellipse">
            <a:avLst/>
          </a:prstGeom>
          <a:gradFill>
            <a:gsLst>
              <a:gs pos="0">
                <a:schemeClr val="dk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p:nvPr/>
        </p:nvSpPr>
        <p:spPr>
          <a:xfrm>
            <a:off x="2802315" y="2981505"/>
            <a:ext cx="9144000" cy="3636900"/>
          </a:xfrm>
          <a:prstGeom prst="ellipse">
            <a:avLst/>
          </a:prstGeom>
          <a:gradFill>
            <a:gsLst>
              <a:gs pos="0">
                <a:schemeClr val="dk2"/>
              </a:gs>
              <a:gs pos="65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cxnSp>
        <p:nvCxnSpPr>
          <p:cNvPr id="116" name="Google Shape;116;p9"/>
          <p:cNvCxnSpPr/>
          <p:nvPr/>
        </p:nvCxnSpPr>
        <p:spPr>
          <a:xfrm rot="10800000">
            <a:off x="619785" y="-72841"/>
            <a:ext cx="8524200" cy="4963500"/>
          </a:xfrm>
          <a:prstGeom prst="bentConnector2">
            <a:avLst/>
          </a:prstGeom>
          <a:noFill/>
          <a:ln w="9525" cap="flat" cmpd="sng">
            <a:solidFill>
              <a:schemeClr val="dk1"/>
            </a:solidFill>
            <a:prstDash val="solid"/>
            <a:round/>
            <a:headEnd type="none" w="med" len="med"/>
            <a:tailEnd type="none" w="med" len="med"/>
          </a:ln>
        </p:spPr>
      </p:cxnSp>
      <p:sp>
        <p:nvSpPr>
          <p:cNvPr id="117" name="Google Shape;117;p9"/>
          <p:cNvSpPr/>
          <p:nvPr/>
        </p:nvSpPr>
        <p:spPr>
          <a:xfrm flipH="1">
            <a:off x="300134" y="4750237"/>
            <a:ext cx="637807" cy="140399"/>
          </a:xfrm>
          <a:custGeom>
            <a:avLst/>
            <a:gdLst/>
            <a:ahLst/>
            <a:cxnLst/>
            <a:rect l="l" t="t" r="r" b="b"/>
            <a:pathLst>
              <a:path w="78596" h="43501" extrusionOk="0">
                <a:moveTo>
                  <a:pt x="39298" y="0"/>
                </a:moveTo>
                <a:cubicBezTo>
                  <a:pt x="33176" y="31231"/>
                  <a:pt x="28213" y="36724"/>
                  <a:pt x="0" y="43501"/>
                </a:cubicBezTo>
                <a:lnTo>
                  <a:pt x="78596" y="43501"/>
                </a:lnTo>
                <a:cubicBezTo>
                  <a:pt x="50383" y="36724"/>
                  <a:pt x="45419" y="31231"/>
                  <a:pt x="39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 name="Google Shape;118;p9"/>
          <p:cNvCxnSpPr/>
          <p:nvPr/>
        </p:nvCxnSpPr>
        <p:spPr>
          <a:xfrm rot="10800000">
            <a:off x="8524996" y="-16009"/>
            <a:ext cx="0" cy="5175600"/>
          </a:xfrm>
          <a:prstGeom prst="straightConnector1">
            <a:avLst/>
          </a:prstGeom>
          <a:noFill/>
          <a:ln w="9525" cap="flat" cmpd="sng">
            <a:solidFill>
              <a:schemeClr val="dk1"/>
            </a:solidFill>
            <a:prstDash val="solid"/>
            <a:round/>
            <a:headEnd type="none" w="med" len="med"/>
            <a:tailEnd type="none" w="med" len="med"/>
          </a:ln>
        </p:spPr>
      </p:cxnSp>
      <p:sp>
        <p:nvSpPr>
          <p:cNvPr id="119" name="Google Shape;119;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0"/>
        <p:cNvGrpSpPr/>
        <p:nvPr/>
      </p:nvGrpSpPr>
      <p:grpSpPr>
        <a:xfrm>
          <a:off x="0" y="0"/>
          <a:ext cx="0" cy="0"/>
          <a:chOff x="0" y="0"/>
          <a:chExt cx="0" cy="0"/>
        </a:xfrm>
      </p:grpSpPr>
      <p:sp>
        <p:nvSpPr>
          <p:cNvPr id="121" name="Google Shape;121;p10"/>
          <p:cNvSpPr txBox="1">
            <a:spLocks noGrp="1"/>
          </p:cNvSpPr>
          <p:nvPr>
            <p:ph type="title"/>
          </p:nvPr>
        </p:nvSpPr>
        <p:spPr>
          <a:xfrm>
            <a:off x="720000" y="3934933"/>
            <a:ext cx="7703700" cy="664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2" name="Google Shape;122;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19004" y="445029"/>
            <a:ext cx="79059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Lora Medium"/>
              <a:buNone/>
              <a:defRPr sz="3600">
                <a:solidFill>
                  <a:schemeClr val="dk1"/>
                </a:solidFill>
                <a:latin typeface="Lora Medium"/>
                <a:ea typeface="Lora Medium"/>
                <a:cs typeface="Lora Medium"/>
                <a:sym typeface="Lora Medium"/>
              </a:defRPr>
            </a:lvl1pPr>
            <a:lvl2pPr lvl="1">
              <a:spcBef>
                <a:spcPts val="0"/>
              </a:spcBef>
              <a:spcAft>
                <a:spcPts val="0"/>
              </a:spcAft>
              <a:buClr>
                <a:schemeClr val="dk1"/>
              </a:buClr>
              <a:buSzPts val="2800"/>
              <a:buFont typeface="Lora"/>
              <a:buNone/>
              <a:defRPr sz="2800">
                <a:solidFill>
                  <a:schemeClr val="dk1"/>
                </a:solidFill>
                <a:latin typeface="Lora"/>
                <a:ea typeface="Lora"/>
                <a:cs typeface="Lora"/>
                <a:sym typeface="Lora"/>
              </a:defRPr>
            </a:lvl2pPr>
            <a:lvl3pPr lvl="2">
              <a:spcBef>
                <a:spcPts val="0"/>
              </a:spcBef>
              <a:spcAft>
                <a:spcPts val="0"/>
              </a:spcAft>
              <a:buClr>
                <a:schemeClr val="dk1"/>
              </a:buClr>
              <a:buSzPts val="2800"/>
              <a:buFont typeface="Lora"/>
              <a:buNone/>
              <a:defRPr sz="2800">
                <a:solidFill>
                  <a:schemeClr val="dk1"/>
                </a:solidFill>
                <a:latin typeface="Lora"/>
                <a:ea typeface="Lora"/>
                <a:cs typeface="Lora"/>
                <a:sym typeface="Lora"/>
              </a:defRPr>
            </a:lvl3pPr>
            <a:lvl4pPr lvl="3">
              <a:spcBef>
                <a:spcPts val="0"/>
              </a:spcBef>
              <a:spcAft>
                <a:spcPts val="0"/>
              </a:spcAft>
              <a:buClr>
                <a:schemeClr val="dk1"/>
              </a:buClr>
              <a:buSzPts val="2800"/>
              <a:buFont typeface="Lora"/>
              <a:buNone/>
              <a:defRPr sz="2800">
                <a:solidFill>
                  <a:schemeClr val="dk1"/>
                </a:solidFill>
                <a:latin typeface="Lora"/>
                <a:ea typeface="Lora"/>
                <a:cs typeface="Lora"/>
                <a:sym typeface="Lora"/>
              </a:defRPr>
            </a:lvl4pPr>
            <a:lvl5pPr lvl="4">
              <a:spcBef>
                <a:spcPts val="0"/>
              </a:spcBef>
              <a:spcAft>
                <a:spcPts val="0"/>
              </a:spcAft>
              <a:buClr>
                <a:schemeClr val="dk1"/>
              </a:buClr>
              <a:buSzPts val="2800"/>
              <a:buFont typeface="Lora"/>
              <a:buNone/>
              <a:defRPr sz="2800">
                <a:solidFill>
                  <a:schemeClr val="dk1"/>
                </a:solidFill>
                <a:latin typeface="Lora"/>
                <a:ea typeface="Lora"/>
                <a:cs typeface="Lora"/>
                <a:sym typeface="Lora"/>
              </a:defRPr>
            </a:lvl5pPr>
            <a:lvl6pPr lvl="5">
              <a:spcBef>
                <a:spcPts val="0"/>
              </a:spcBef>
              <a:spcAft>
                <a:spcPts val="0"/>
              </a:spcAft>
              <a:buClr>
                <a:schemeClr val="dk1"/>
              </a:buClr>
              <a:buSzPts val="2800"/>
              <a:buFont typeface="Lora"/>
              <a:buNone/>
              <a:defRPr sz="2800">
                <a:solidFill>
                  <a:schemeClr val="dk1"/>
                </a:solidFill>
                <a:latin typeface="Lora"/>
                <a:ea typeface="Lora"/>
                <a:cs typeface="Lora"/>
                <a:sym typeface="Lora"/>
              </a:defRPr>
            </a:lvl6pPr>
            <a:lvl7pPr lvl="6">
              <a:spcBef>
                <a:spcPts val="0"/>
              </a:spcBef>
              <a:spcAft>
                <a:spcPts val="0"/>
              </a:spcAft>
              <a:buClr>
                <a:schemeClr val="dk1"/>
              </a:buClr>
              <a:buSzPts val="2800"/>
              <a:buFont typeface="Lora"/>
              <a:buNone/>
              <a:defRPr sz="2800">
                <a:solidFill>
                  <a:schemeClr val="dk1"/>
                </a:solidFill>
                <a:latin typeface="Lora"/>
                <a:ea typeface="Lora"/>
                <a:cs typeface="Lora"/>
                <a:sym typeface="Lora"/>
              </a:defRPr>
            </a:lvl7pPr>
            <a:lvl8pPr lvl="7">
              <a:spcBef>
                <a:spcPts val="0"/>
              </a:spcBef>
              <a:spcAft>
                <a:spcPts val="0"/>
              </a:spcAft>
              <a:buClr>
                <a:schemeClr val="dk1"/>
              </a:buClr>
              <a:buSzPts val="2800"/>
              <a:buFont typeface="Lora"/>
              <a:buNone/>
              <a:defRPr sz="2800">
                <a:solidFill>
                  <a:schemeClr val="dk1"/>
                </a:solidFill>
                <a:latin typeface="Lora"/>
                <a:ea typeface="Lora"/>
                <a:cs typeface="Lora"/>
                <a:sym typeface="Lora"/>
              </a:defRPr>
            </a:lvl8pPr>
            <a:lvl9pPr lvl="8">
              <a:spcBef>
                <a:spcPts val="0"/>
              </a:spcBef>
              <a:spcAft>
                <a:spcPts val="0"/>
              </a:spcAft>
              <a:buClr>
                <a:schemeClr val="dk1"/>
              </a:buClr>
              <a:buSzPts val="2800"/>
              <a:buFont typeface="Lora"/>
              <a:buNone/>
              <a:defRPr sz="2800">
                <a:solidFill>
                  <a:schemeClr val="dk1"/>
                </a:solidFill>
                <a:latin typeface="Lora"/>
                <a:ea typeface="Lora"/>
                <a:cs typeface="Lora"/>
                <a:sym typeface="Lora"/>
              </a:defRPr>
            </a:lvl9pPr>
          </a:lstStyle>
          <a:p>
            <a:endParaRPr/>
          </a:p>
        </p:txBody>
      </p:sp>
      <p:sp>
        <p:nvSpPr>
          <p:cNvPr id="7" name="Google Shape;7;p1"/>
          <p:cNvSpPr txBox="1">
            <a:spLocks noGrp="1"/>
          </p:cNvSpPr>
          <p:nvPr>
            <p:ph type="body" idx="1"/>
          </p:nvPr>
        </p:nvSpPr>
        <p:spPr>
          <a:xfrm>
            <a:off x="619004" y="1152479"/>
            <a:ext cx="7905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Open Sans"/>
                <a:ea typeface="Open Sans"/>
                <a:cs typeface="Open Sans"/>
                <a:sym typeface="Open Sans"/>
              </a:defRPr>
            </a:lvl1pPr>
            <a:lvl2pPr lvl="1" algn="r">
              <a:buNone/>
              <a:defRPr sz="1300">
                <a:solidFill>
                  <a:schemeClr val="dk1"/>
                </a:solidFill>
                <a:latin typeface="Open Sans"/>
                <a:ea typeface="Open Sans"/>
                <a:cs typeface="Open Sans"/>
                <a:sym typeface="Open Sans"/>
              </a:defRPr>
            </a:lvl2pPr>
            <a:lvl3pPr lvl="2" algn="r">
              <a:buNone/>
              <a:defRPr sz="1300">
                <a:solidFill>
                  <a:schemeClr val="dk1"/>
                </a:solidFill>
                <a:latin typeface="Open Sans"/>
                <a:ea typeface="Open Sans"/>
                <a:cs typeface="Open Sans"/>
                <a:sym typeface="Open Sans"/>
              </a:defRPr>
            </a:lvl3pPr>
            <a:lvl4pPr lvl="3" algn="r">
              <a:buNone/>
              <a:defRPr sz="1300">
                <a:solidFill>
                  <a:schemeClr val="dk1"/>
                </a:solidFill>
                <a:latin typeface="Open Sans"/>
                <a:ea typeface="Open Sans"/>
                <a:cs typeface="Open Sans"/>
                <a:sym typeface="Open Sans"/>
              </a:defRPr>
            </a:lvl4pPr>
            <a:lvl5pPr lvl="4" algn="r">
              <a:buNone/>
              <a:defRPr sz="1300">
                <a:solidFill>
                  <a:schemeClr val="dk1"/>
                </a:solidFill>
                <a:latin typeface="Open Sans"/>
                <a:ea typeface="Open Sans"/>
                <a:cs typeface="Open Sans"/>
                <a:sym typeface="Open Sans"/>
              </a:defRPr>
            </a:lvl5pPr>
            <a:lvl6pPr lvl="5" algn="r">
              <a:buNone/>
              <a:defRPr sz="1300">
                <a:solidFill>
                  <a:schemeClr val="dk1"/>
                </a:solidFill>
                <a:latin typeface="Open Sans"/>
                <a:ea typeface="Open Sans"/>
                <a:cs typeface="Open Sans"/>
                <a:sym typeface="Open Sans"/>
              </a:defRPr>
            </a:lvl6pPr>
            <a:lvl7pPr lvl="6" algn="r">
              <a:buNone/>
              <a:defRPr sz="1300">
                <a:solidFill>
                  <a:schemeClr val="dk1"/>
                </a:solidFill>
                <a:latin typeface="Open Sans"/>
                <a:ea typeface="Open Sans"/>
                <a:cs typeface="Open Sans"/>
                <a:sym typeface="Open Sans"/>
              </a:defRPr>
            </a:lvl7pPr>
            <a:lvl8pPr lvl="7" algn="r">
              <a:buNone/>
              <a:defRPr sz="1300">
                <a:solidFill>
                  <a:schemeClr val="dk1"/>
                </a:solidFill>
                <a:latin typeface="Open Sans"/>
                <a:ea typeface="Open Sans"/>
                <a:cs typeface="Open Sans"/>
                <a:sym typeface="Open Sans"/>
              </a:defRPr>
            </a:lvl8pPr>
            <a:lvl9pPr lvl="8" algn="r">
              <a:buNone/>
              <a:defRPr sz="1300">
                <a:solidFill>
                  <a:schemeClr val="dk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3.png"/><Relationship Id="rId7"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13.xml"/><Relationship Id="rId5" Type="http://schemas.openxmlformats.org/officeDocument/2006/relationships/image" Target="../media/image38.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27"/>
          <p:cNvSpPr txBox="1">
            <a:spLocks noGrp="1"/>
          </p:cNvSpPr>
          <p:nvPr>
            <p:ph type="title"/>
          </p:nvPr>
        </p:nvSpPr>
        <p:spPr>
          <a:xfrm>
            <a:off x="618873" y="1255988"/>
            <a:ext cx="7906200" cy="1100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WATER SUPPLY MANAGEMENT SYSTEM</a:t>
            </a:r>
            <a:endParaRPr/>
          </a:p>
        </p:txBody>
      </p:sp>
      <p:sp>
        <p:nvSpPr>
          <p:cNvPr id="399" name="Google Shape;399;p27"/>
          <p:cNvSpPr/>
          <p:nvPr/>
        </p:nvSpPr>
        <p:spPr>
          <a:xfrm>
            <a:off x="7367725" y="-1388850"/>
            <a:ext cx="3026100" cy="2806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7"/>
          <p:cNvSpPr txBox="1">
            <a:spLocks noGrp="1"/>
          </p:cNvSpPr>
          <p:nvPr>
            <p:ph type="subTitle" idx="4294967295"/>
          </p:nvPr>
        </p:nvSpPr>
        <p:spPr>
          <a:xfrm>
            <a:off x="6368725" y="3033550"/>
            <a:ext cx="2537400" cy="195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1200"/>
              </a:spcAft>
              <a:buNone/>
            </a:pPr>
            <a:r>
              <a:rPr lang="en"/>
              <a:t>Valentina Cadime</a:t>
            </a:r>
            <a:endParaRPr/>
          </a:p>
        </p:txBody>
      </p:sp>
      <p:sp>
        <p:nvSpPr>
          <p:cNvPr id="401" name="Google Shape;401;p27"/>
          <p:cNvSpPr txBox="1"/>
          <p:nvPr/>
        </p:nvSpPr>
        <p:spPr>
          <a:xfrm>
            <a:off x="3493794" y="4496655"/>
            <a:ext cx="2537400" cy="1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200"/>
              </a:spcAft>
              <a:buNone/>
            </a:pPr>
            <a:r>
              <a:rPr lang="en" sz="1200" b="1">
                <a:solidFill>
                  <a:srgbClr val="0A0A0A"/>
                </a:solidFill>
                <a:latin typeface="Open Sans"/>
                <a:ea typeface="Open Sans"/>
                <a:cs typeface="Open Sans"/>
                <a:sym typeface="Open Sans"/>
              </a:rPr>
              <a:t>Grupo 4</a:t>
            </a:r>
            <a:endParaRPr sz="1200" b="1">
              <a:solidFill>
                <a:srgbClr val="0A0A0A"/>
              </a:solidFill>
              <a:latin typeface="Open Sans"/>
              <a:ea typeface="Open Sans"/>
              <a:cs typeface="Open Sans"/>
              <a:sym typeface="Open Sans"/>
            </a:endParaRPr>
          </a:p>
        </p:txBody>
      </p:sp>
      <p:sp>
        <p:nvSpPr>
          <p:cNvPr id="402" name="Google Shape;402;p27"/>
          <p:cNvSpPr txBox="1"/>
          <p:nvPr/>
        </p:nvSpPr>
        <p:spPr>
          <a:xfrm>
            <a:off x="3249449" y="3033525"/>
            <a:ext cx="3026100" cy="1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200"/>
              </a:spcAft>
              <a:buNone/>
            </a:pPr>
            <a:r>
              <a:rPr lang="en" sz="1200">
                <a:solidFill>
                  <a:srgbClr val="1F2328"/>
                </a:solidFill>
              </a:rPr>
              <a:t>Guilherme Silva</a:t>
            </a:r>
            <a:endParaRPr sz="1200">
              <a:solidFill>
                <a:srgbClr val="0A0A0A"/>
              </a:solidFill>
              <a:latin typeface="Open Sans"/>
              <a:ea typeface="Open Sans"/>
              <a:cs typeface="Open Sans"/>
              <a:sym typeface="Open Sans"/>
            </a:endParaRPr>
          </a:p>
        </p:txBody>
      </p:sp>
      <p:sp>
        <p:nvSpPr>
          <p:cNvPr id="403" name="Google Shape;403;p27"/>
          <p:cNvSpPr txBox="1"/>
          <p:nvPr/>
        </p:nvSpPr>
        <p:spPr>
          <a:xfrm>
            <a:off x="618873" y="3033542"/>
            <a:ext cx="2537400" cy="1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200"/>
              </a:spcAft>
              <a:buNone/>
            </a:pPr>
            <a:r>
              <a:rPr lang="en" sz="1200">
                <a:solidFill>
                  <a:srgbClr val="1F2328"/>
                </a:solidFill>
              </a:rPr>
              <a:t>Bruno Moreira</a:t>
            </a:r>
            <a:endParaRPr sz="1200">
              <a:solidFill>
                <a:srgbClr val="0A0A0A"/>
              </a:solidFill>
              <a:latin typeface="Open Sans"/>
              <a:ea typeface="Open Sans"/>
              <a:cs typeface="Open Sans"/>
              <a:sym typeface="Open Sans"/>
            </a:endParaRPr>
          </a:p>
        </p:txBody>
      </p:sp>
      <p:pic>
        <p:nvPicPr>
          <p:cNvPr id="404" name="Google Shape;404;p27"/>
          <p:cNvPicPr preferRelativeResize="0"/>
          <p:nvPr/>
        </p:nvPicPr>
        <p:blipFill>
          <a:blip r:embed="rId3">
            <a:alphaModFix/>
          </a:blip>
          <a:stretch>
            <a:fillRect/>
          </a:stretch>
        </p:blipFill>
        <p:spPr>
          <a:xfrm>
            <a:off x="834891" y="4300973"/>
            <a:ext cx="1126139" cy="390965"/>
          </a:xfrm>
          <a:prstGeom prst="rect">
            <a:avLst/>
          </a:prstGeom>
          <a:noFill/>
          <a:ln>
            <a:noFill/>
          </a:ln>
        </p:spPr>
      </p:pic>
      <p:sp>
        <p:nvSpPr>
          <p:cNvPr id="405" name="Google Shape;405;p27"/>
          <p:cNvSpPr txBox="1"/>
          <p:nvPr/>
        </p:nvSpPr>
        <p:spPr>
          <a:xfrm>
            <a:off x="5987686" y="4496649"/>
            <a:ext cx="2537400" cy="1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200"/>
              </a:spcAft>
              <a:buNone/>
            </a:pPr>
            <a:r>
              <a:rPr lang="en" sz="1200" b="1">
                <a:solidFill>
                  <a:srgbClr val="0A0A0A"/>
                </a:solidFill>
                <a:latin typeface="Open Sans"/>
                <a:ea typeface="Open Sans"/>
                <a:cs typeface="Open Sans"/>
                <a:sym typeface="Open Sans"/>
              </a:rPr>
              <a:t>TURMA 2LEIC02</a:t>
            </a:r>
            <a:endParaRPr sz="1200" b="1">
              <a:solidFill>
                <a:srgbClr val="0A0A0A"/>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36"/>
          <p:cNvSpPr txBox="1"/>
          <p:nvPr/>
        </p:nvSpPr>
        <p:spPr>
          <a:xfrm>
            <a:off x="619000" y="865000"/>
            <a:ext cx="4119900" cy="31101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dirty="0">
                <a:solidFill>
                  <a:schemeClr val="dk1"/>
                </a:solidFill>
                <a:latin typeface="Lora Medium"/>
                <a:ea typeface="Lora Medium"/>
                <a:cs typeface="Lora Medium"/>
                <a:sym typeface="Lora Medium"/>
              </a:rPr>
              <a:t>Grafo </a:t>
            </a:r>
            <a:r>
              <a:rPr lang="en" dirty="0">
                <a:solidFill>
                  <a:schemeClr val="dk1"/>
                </a:solidFill>
                <a:latin typeface="Open Sans"/>
                <a:ea typeface="Open Sans"/>
                <a:cs typeface="Open Sans"/>
                <a:sym typeface="Open Sans"/>
              </a:rPr>
              <a:t>- recorreu-se ao grafo utilizado nas aulas para representar as localizações do mapa escolhido, bem como as suas ligações da água.</a:t>
            </a:r>
            <a:endParaRPr dirty="0">
              <a:solidFill>
                <a:schemeClr val="dk1"/>
              </a:solidFill>
              <a:latin typeface="Lora Medium"/>
              <a:ea typeface="Lora Medium"/>
              <a:cs typeface="Lora Medium"/>
              <a:sym typeface="Lora Medium"/>
            </a:endParaRPr>
          </a:p>
          <a:p>
            <a:pPr marL="457200" lvl="0" indent="-317500" rtl="0">
              <a:lnSpc>
                <a:spcPct val="115000"/>
              </a:lnSpc>
              <a:spcBef>
                <a:spcPts val="1000"/>
              </a:spcBef>
              <a:spcAft>
                <a:spcPts val="0"/>
              </a:spcAft>
              <a:buClr>
                <a:schemeClr val="dk1"/>
              </a:buClr>
              <a:buSzPts val="1400"/>
              <a:buFont typeface="Open Sans"/>
              <a:buChar char="●"/>
            </a:pPr>
            <a:r>
              <a:rPr lang="en" dirty="0">
                <a:solidFill>
                  <a:schemeClr val="dk1"/>
                </a:solidFill>
                <a:latin typeface="Lora Medium"/>
                <a:ea typeface="Lora Medium"/>
                <a:cs typeface="Lora Medium"/>
                <a:sym typeface="Lora Medium"/>
              </a:rPr>
              <a:t>Location </a:t>
            </a:r>
            <a:r>
              <a:rPr lang="en" dirty="0">
                <a:solidFill>
                  <a:schemeClr val="dk1"/>
                </a:solidFill>
                <a:latin typeface="Open Sans"/>
                <a:ea typeface="Open Sans"/>
                <a:cs typeface="Open Sans"/>
                <a:sym typeface="Open Sans"/>
              </a:rPr>
              <a:t>(</a:t>
            </a:r>
            <a:r>
              <a:rPr lang="en" i="1" dirty="0">
                <a:solidFill>
                  <a:schemeClr val="dk1"/>
                </a:solidFill>
                <a:latin typeface="Open Sans"/>
                <a:ea typeface="Open Sans"/>
                <a:cs typeface="Open Sans"/>
                <a:sym typeface="Open Sans"/>
              </a:rPr>
              <a:t>a.k.a</a:t>
            </a:r>
            <a:r>
              <a:rPr lang="en" dirty="0">
                <a:solidFill>
                  <a:schemeClr val="dk1"/>
                </a:solidFill>
                <a:latin typeface="Open Sans"/>
                <a:ea typeface="Open Sans"/>
                <a:cs typeface="Open Sans"/>
                <a:sym typeface="Open Sans"/>
              </a:rPr>
              <a:t> </a:t>
            </a:r>
            <a:r>
              <a:rPr lang="en" u="sng" dirty="0">
                <a:solidFill>
                  <a:schemeClr val="dk1"/>
                </a:solidFill>
                <a:latin typeface="Open Sans"/>
                <a:ea typeface="Open Sans"/>
                <a:cs typeface="Open Sans"/>
                <a:sym typeface="Open Sans"/>
              </a:rPr>
              <a:t>Vertex</a:t>
            </a:r>
            <a:r>
              <a:rPr lang="en" dirty="0">
                <a:solidFill>
                  <a:schemeClr val="dk1"/>
                </a:solidFill>
                <a:latin typeface="Open Sans"/>
                <a:ea typeface="Open Sans"/>
                <a:cs typeface="Open Sans"/>
                <a:sym typeface="Open Sans"/>
              </a:rPr>
              <a:t>) - todos as localizações são representados pelos vértices do grafo.  </a:t>
            </a:r>
            <a:endParaRPr dirty="0">
              <a:solidFill>
                <a:schemeClr val="dk1"/>
              </a:solidFill>
              <a:latin typeface="Open Sans"/>
              <a:ea typeface="Open Sans"/>
              <a:cs typeface="Open Sans"/>
              <a:sym typeface="Open Sans"/>
            </a:endParaRPr>
          </a:p>
          <a:p>
            <a:pPr marL="457200" lvl="0" indent="-317500" rtl="0">
              <a:lnSpc>
                <a:spcPct val="115000"/>
              </a:lnSpc>
              <a:spcBef>
                <a:spcPts val="1000"/>
              </a:spcBef>
              <a:spcAft>
                <a:spcPts val="1000"/>
              </a:spcAft>
              <a:buClr>
                <a:schemeClr val="dk1"/>
              </a:buClr>
              <a:buSzPts val="1400"/>
              <a:buFont typeface="Lora Medium"/>
              <a:buChar char="●"/>
            </a:pPr>
            <a:r>
              <a:rPr lang="en" dirty="0">
                <a:solidFill>
                  <a:schemeClr val="dk1"/>
                </a:solidFill>
                <a:latin typeface="Lora Medium"/>
                <a:ea typeface="Lora Medium"/>
                <a:cs typeface="Lora Medium"/>
                <a:sym typeface="Lora Medium"/>
              </a:rPr>
              <a:t>Pipe </a:t>
            </a:r>
            <a:r>
              <a:rPr lang="en" dirty="0">
                <a:solidFill>
                  <a:schemeClr val="dk1"/>
                </a:solidFill>
                <a:latin typeface="Open Sans"/>
                <a:ea typeface="Open Sans"/>
                <a:cs typeface="Open Sans"/>
                <a:sym typeface="Open Sans"/>
              </a:rPr>
              <a:t>(</a:t>
            </a:r>
            <a:r>
              <a:rPr lang="en" i="1" dirty="0">
                <a:solidFill>
                  <a:schemeClr val="dk1"/>
                </a:solidFill>
                <a:latin typeface="Open Sans"/>
                <a:ea typeface="Open Sans"/>
                <a:cs typeface="Open Sans"/>
                <a:sym typeface="Open Sans"/>
              </a:rPr>
              <a:t>a.k.a</a:t>
            </a:r>
            <a:r>
              <a:rPr lang="en" dirty="0">
                <a:solidFill>
                  <a:schemeClr val="dk1"/>
                </a:solidFill>
                <a:latin typeface="Open Sans"/>
                <a:ea typeface="Open Sans"/>
                <a:cs typeface="Open Sans"/>
                <a:sym typeface="Open Sans"/>
              </a:rPr>
              <a:t> </a:t>
            </a:r>
            <a:r>
              <a:rPr lang="en" u="sng" dirty="0">
                <a:solidFill>
                  <a:schemeClr val="dk1"/>
                </a:solidFill>
                <a:latin typeface="Open Sans"/>
                <a:ea typeface="Open Sans"/>
                <a:cs typeface="Open Sans"/>
                <a:sym typeface="Open Sans"/>
              </a:rPr>
              <a:t>Edge</a:t>
            </a:r>
            <a:r>
              <a:rPr lang="en" dirty="0">
                <a:solidFill>
                  <a:schemeClr val="dk1"/>
                </a:solidFill>
                <a:latin typeface="Open Sans"/>
                <a:ea typeface="Open Sans"/>
                <a:cs typeface="Open Sans"/>
                <a:sym typeface="Open Sans"/>
              </a:rPr>
              <a:t>) </a:t>
            </a:r>
            <a:r>
              <a:rPr lang="en" dirty="0">
                <a:solidFill>
                  <a:schemeClr val="dk1"/>
                </a:solidFill>
                <a:latin typeface="Lora Medium"/>
                <a:ea typeface="Lora Medium"/>
                <a:cs typeface="Lora Medium"/>
                <a:sym typeface="Lora Medium"/>
              </a:rPr>
              <a:t>- </a:t>
            </a:r>
            <a:r>
              <a:rPr lang="en" dirty="0">
                <a:solidFill>
                  <a:schemeClr val="dk1"/>
                </a:solidFill>
                <a:latin typeface="Open Sans"/>
                <a:ea typeface="Open Sans"/>
                <a:cs typeface="Open Sans"/>
                <a:sym typeface="Open Sans"/>
              </a:rPr>
              <a:t>representam as suas ligações da água entre duas localizações. Contém a capacidade máxima dessa ligação bem como fluxo de água, entre outros. </a:t>
            </a:r>
            <a:endParaRPr dirty="0">
              <a:solidFill>
                <a:schemeClr val="dk1"/>
              </a:solidFill>
              <a:latin typeface="Lora Medium"/>
              <a:ea typeface="Lora Medium"/>
              <a:cs typeface="Lora Medium"/>
              <a:sym typeface="Lora Medium"/>
            </a:endParaRPr>
          </a:p>
        </p:txBody>
      </p:sp>
      <p:sp>
        <p:nvSpPr>
          <p:cNvPr id="517" name="Google Shape;517;p36"/>
          <p:cNvSpPr txBox="1">
            <a:spLocks noGrp="1"/>
          </p:cNvSpPr>
          <p:nvPr>
            <p:ph type="sldNum" idx="12"/>
          </p:nvPr>
        </p:nvSpPr>
        <p:spPr>
          <a:xfrm>
            <a:off x="8556784" y="45212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518" name="Google Shape;518;p36"/>
          <p:cNvSpPr txBox="1">
            <a:spLocks noGrp="1"/>
          </p:cNvSpPr>
          <p:nvPr>
            <p:ph type="title"/>
          </p:nvPr>
        </p:nvSpPr>
        <p:spPr>
          <a:xfrm>
            <a:off x="619004" y="329911"/>
            <a:ext cx="7919400" cy="3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DATASET</a:t>
            </a:r>
            <a:endParaRPr sz="2000"/>
          </a:p>
        </p:txBody>
      </p:sp>
      <p:pic>
        <p:nvPicPr>
          <p:cNvPr id="519" name="Google Shape;519;p36"/>
          <p:cNvPicPr preferRelativeResize="0"/>
          <p:nvPr/>
        </p:nvPicPr>
        <p:blipFill>
          <a:blip r:embed="rId3">
            <a:alphaModFix/>
          </a:blip>
          <a:stretch>
            <a:fillRect/>
          </a:stretch>
        </p:blipFill>
        <p:spPr>
          <a:xfrm>
            <a:off x="4738900" y="1552936"/>
            <a:ext cx="4100301" cy="2056093"/>
          </a:xfrm>
          <a:prstGeom prst="rect">
            <a:avLst/>
          </a:prstGeom>
          <a:noFill/>
          <a:ln w="9525" cap="flat" cmpd="sng">
            <a:solidFill>
              <a:schemeClr val="dk1"/>
            </a:solidFill>
            <a:prstDash val="solid"/>
            <a:round/>
            <a:headEnd type="none" w="sm" len="sm"/>
            <a:tailEnd type="none" w="sm" len="sm"/>
          </a:ln>
        </p:spPr>
      </p:pic>
      <p:sp>
        <p:nvSpPr>
          <p:cNvPr id="520" name="Google Shape;520;p36"/>
          <p:cNvSpPr txBox="1"/>
          <p:nvPr/>
        </p:nvSpPr>
        <p:spPr>
          <a:xfrm>
            <a:off x="7250100" y="835500"/>
            <a:ext cx="10146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a:solidFill>
                  <a:schemeClr val="dk1"/>
                </a:solidFill>
                <a:latin typeface="Lora Medium"/>
                <a:ea typeface="Lora Medium"/>
                <a:cs typeface="Lora Medium"/>
                <a:sym typeface="Lora Medium"/>
              </a:rPr>
              <a:t>Location </a:t>
            </a:r>
            <a:endParaRPr/>
          </a:p>
        </p:txBody>
      </p:sp>
      <p:sp>
        <p:nvSpPr>
          <p:cNvPr id="521" name="Google Shape;521;p36"/>
          <p:cNvSpPr txBox="1"/>
          <p:nvPr/>
        </p:nvSpPr>
        <p:spPr>
          <a:xfrm>
            <a:off x="5516725" y="835500"/>
            <a:ext cx="5928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a:solidFill>
                  <a:schemeClr val="dk1"/>
                </a:solidFill>
                <a:latin typeface="Lora Medium"/>
                <a:ea typeface="Lora Medium"/>
                <a:cs typeface="Lora Medium"/>
                <a:sym typeface="Lora Medium"/>
              </a:rPr>
              <a:t>Pipe</a:t>
            </a:r>
            <a:endParaRPr/>
          </a:p>
        </p:txBody>
      </p:sp>
      <p:cxnSp>
        <p:nvCxnSpPr>
          <p:cNvPr id="522" name="Google Shape;522;p36"/>
          <p:cNvCxnSpPr>
            <a:stCxn id="521" idx="2"/>
          </p:cNvCxnSpPr>
          <p:nvPr/>
        </p:nvCxnSpPr>
        <p:spPr>
          <a:xfrm flipH="1">
            <a:off x="5734225" y="1235700"/>
            <a:ext cx="78900" cy="890700"/>
          </a:xfrm>
          <a:prstGeom prst="straightConnector1">
            <a:avLst/>
          </a:prstGeom>
          <a:noFill/>
          <a:ln w="19050" cap="flat" cmpd="sng">
            <a:solidFill>
              <a:srgbClr val="362984"/>
            </a:solidFill>
            <a:prstDash val="solid"/>
            <a:round/>
            <a:headEnd type="none" w="med" len="med"/>
            <a:tailEnd type="triangle" w="med" len="med"/>
          </a:ln>
        </p:spPr>
      </p:cxnSp>
      <p:cxnSp>
        <p:nvCxnSpPr>
          <p:cNvPr id="523" name="Google Shape;523;p36"/>
          <p:cNvCxnSpPr/>
          <p:nvPr/>
        </p:nvCxnSpPr>
        <p:spPr>
          <a:xfrm flipH="1">
            <a:off x="6578525" y="1235700"/>
            <a:ext cx="811800" cy="912000"/>
          </a:xfrm>
          <a:prstGeom prst="straightConnector1">
            <a:avLst/>
          </a:prstGeom>
          <a:noFill/>
          <a:ln w="19050" cap="flat" cmpd="sng">
            <a:solidFill>
              <a:srgbClr val="362984"/>
            </a:solidFill>
            <a:prstDash val="solid"/>
            <a:round/>
            <a:headEnd type="none" w="med" len="med"/>
            <a:tailEnd type="triangle" w="med" len="med"/>
          </a:ln>
        </p:spPr>
      </p:cxnSp>
      <p:cxnSp>
        <p:nvCxnSpPr>
          <p:cNvPr id="524" name="Google Shape;524;p36"/>
          <p:cNvCxnSpPr/>
          <p:nvPr/>
        </p:nvCxnSpPr>
        <p:spPr>
          <a:xfrm flipH="1">
            <a:off x="7289850" y="1247550"/>
            <a:ext cx="343200" cy="1318200"/>
          </a:xfrm>
          <a:prstGeom prst="straightConnector1">
            <a:avLst/>
          </a:prstGeom>
          <a:noFill/>
          <a:ln w="19050" cap="flat" cmpd="sng">
            <a:solidFill>
              <a:srgbClr val="362984"/>
            </a:solidFill>
            <a:prstDash val="solid"/>
            <a:round/>
            <a:headEnd type="none" w="med" len="med"/>
            <a:tailEnd type="triangle" w="med" len="med"/>
          </a:ln>
        </p:spPr>
      </p:cxnSp>
      <p:cxnSp>
        <p:nvCxnSpPr>
          <p:cNvPr id="525" name="Google Shape;525;p36"/>
          <p:cNvCxnSpPr/>
          <p:nvPr/>
        </p:nvCxnSpPr>
        <p:spPr>
          <a:xfrm flipH="1">
            <a:off x="7758150" y="1235700"/>
            <a:ext cx="216900" cy="1306800"/>
          </a:xfrm>
          <a:prstGeom prst="straightConnector1">
            <a:avLst/>
          </a:prstGeom>
          <a:noFill/>
          <a:ln w="19050" cap="flat" cmpd="sng">
            <a:solidFill>
              <a:srgbClr val="362984"/>
            </a:solidFill>
            <a:prstDash val="solid"/>
            <a:round/>
            <a:headEnd type="none" w="med" len="med"/>
            <a:tailEnd type="triangle" w="med" len="med"/>
          </a:ln>
        </p:spPr>
      </p:cxnSp>
      <p:sp>
        <p:nvSpPr>
          <p:cNvPr id="526" name="Google Shape;526;p36"/>
          <p:cNvSpPr txBox="1"/>
          <p:nvPr/>
        </p:nvSpPr>
        <p:spPr>
          <a:xfrm>
            <a:off x="619000" y="3975100"/>
            <a:ext cx="7991700" cy="6480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1000"/>
              </a:spcAft>
              <a:buNone/>
            </a:pPr>
            <a:r>
              <a:rPr lang="en">
                <a:solidFill>
                  <a:schemeClr val="dk1"/>
                </a:solidFill>
                <a:latin typeface="Lora Medium"/>
                <a:ea typeface="Lora Medium"/>
                <a:cs typeface="Lora Medium"/>
                <a:sym typeface="Lora Medium"/>
              </a:rPr>
              <a:t>Hash Tables </a:t>
            </a:r>
            <a:r>
              <a:rPr lang="en">
                <a:solidFill>
                  <a:schemeClr val="dk1"/>
                </a:solidFill>
                <a:latin typeface="Open Sans"/>
                <a:ea typeface="Open Sans"/>
                <a:cs typeface="Open Sans"/>
                <a:sym typeface="Open Sans"/>
              </a:rPr>
              <a:t>- Para além do grafo, quatro </a:t>
            </a:r>
            <a:r>
              <a:rPr lang="en" i="1">
                <a:solidFill>
                  <a:schemeClr val="dk1"/>
                </a:solidFill>
                <a:latin typeface="Open Sans"/>
                <a:ea typeface="Open Sans"/>
                <a:cs typeface="Open Sans"/>
                <a:sym typeface="Open Sans"/>
              </a:rPr>
              <a:t>hash tables</a:t>
            </a:r>
            <a:r>
              <a:rPr lang="en">
                <a:solidFill>
                  <a:schemeClr val="dk1"/>
                </a:solidFill>
                <a:latin typeface="Open Sans"/>
                <a:ea typeface="Open Sans"/>
                <a:cs typeface="Open Sans"/>
                <a:sym typeface="Open Sans"/>
              </a:rPr>
              <a:t> foram adicionadas para obter a leitura e procura das Pipes e de cada tipo de Location, mais rapida e eficientemente.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37"/>
          <p:cNvSpPr txBox="1"/>
          <p:nvPr/>
        </p:nvSpPr>
        <p:spPr>
          <a:xfrm>
            <a:off x="619000" y="865000"/>
            <a:ext cx="4119900" cy="3704100"/>
          </a:xfrm>
          <a:prstGeom prst="rect">
            <a:avLst/>
          </a:prstGeom>
          <a:noFill/>
          <a:ln>
            <a:noFill/>
          </a:ln>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dirty="0">
                <a:solidFill>
                  <a:schemeClr val="dk1"/>
                </a:solidFill>
                <a:latin typeface="Open Sans"/>
                <a:ea typeface="Open Sans"/>
                <a:cs typeface="Open Sans"/>
                <a:sym typeface="Open Sans"/>
              </a:rPr>
              <a:t> As localizações apresentadas nos mapas fornecidos são </a:t>
            </a:r>
            <a:r>
              <a:rPr lang="en" u="sng" dirty="0">
                <a:solidFill>
                  <a:schemeClr val="dk1"/>
                </a:solidFill>
                <a:latin typeface="Open Sans"/>
                <a:ea typeface="Open Sans"/>
                <a:cs typeface="Open Sans"/>
                <a:sym typeface="Open Sans"/>
              </a:rPr>
              <a:t>Reservatórios</a:t>
            </a:r>
            <a:r>
              <a:rPr lang="en" dirty="0">
                <a:solidFill>
                  <a:schemeClr val="dk1"/>
                </a:solidFill>
                <a:latin typeface="Open Sans"/>
                <a:ea typeface="Open Sans"/>
                <a:cs typeface="Open Sans"/>
                <a:sym typeface="Open Sans"/>
              </a:rPr>
              <a:t>, </a:t>
            </a:r>
            <a:r>
              <a:rPr lang="en" u="sng" dirty="0">
                <a:solidFill>
                  <a:schemeClr val="dk1"/>
                </a:solidFill>
                <a:latin typeface="Open Sans"/>
                <a:ea typeface="Open Sans"/>
                <a:cs typeface="Open Sans"/>
                <a:sym typeface="Open Sans"/>
              </a:rPr>
              <a:t>Cidades</a:t>
            </a:r>
            <a:r>
              <a:rPr lang="en" dirty="0">
                <a:solidFill>
                  <a:schemeClr val="dk1"/>
                </a:solidFill>
                <a:latin typeface="Open Sans"/>
                <a:ea typeface="Open Sans"/>
                <a:cs typeface="Open Sans"/>
                <a:sym typeface="Open Sans"/>
              </a:rPr>
              <a:t> e </a:t>
            </a:r>
            <a:r>
              <a:rPr lang="en" u="sng" dirty="0">
                <a:solidFill>
                  <a:schemeClr val="dk1"/>
                </a:solidFill>
                <a:latin typeface="Open Sans"/>
                <a:ea typeface="Open Sans"/>
                <a:cs typeface="Open Sans"/>
                <a:sym typeface="Open Sans"/>
              </a:rPr>
              <a:t>Estações de Bombeamento</a:t>
            </a:r>
            <a:r>
              <a:rPr lang="en" dirty="0">
                <a:solidFill>
                  <a:schemeClr val="dk1"/>
                </a:solidFill>
                <a:latin typeface="Open Sans"/>
                <a:ea typeface="Open Sans"/>
                <a:cs typeface="Open Sans"/>
                <a:sym typeface="Open Sans"/>
              </a:rPr>
              <a:t>, que são representadas pelas classes </a:t>
            </a:r>
            <a:r>
              <a:rPr lang="en" u="sng" dirty="0">
                <a:solidFill>
                  <a:schemeClr val="dk1"/>
                </a:solidFill>
                <a:latin typeface="Open Sans"/>
                <a:ea typeface="Open Sans"/>
                <a:cs typeface="Open Sans"/>
                <a:sym typeface="Open Sans"/>
              </a:rPr>
              <a:t>Reservoir</a:t>
            </a:r>
            <a:r>
              <a:rPr lang="en" dirty="0">
                <a:solidFill>
                  <a:schemeClr val="dk1"/>
                </a:solidFill>
                <a:latin typeface="Open Sans"/>
                <a:ea typeface="Open Sans"/>
                <a:cs typeface="Open Sans"/>
                <a:sym typeface="Open Sans"/>
              </a:rPr>
              <a:t>, </a:t>
            </a:r>
            <a:r>
              <a:rPr lang="en" u="sng" dirty="0">
                <a:solidFill>
                  <a:schemeClr val="dk1"/>
                </a:solidFill>
                <a:latin typeface="Open Sans"/>
                <a:ea typeface="Open Sans"/>
                <a:cs typeface="Open Sans"/>
                <a:sym typeface="Open Sans"/>
              </a:rPr>
              <a:t>City</a:t>
            </a:r>
            <a:r>
              <a:rPr lang="en" dirty="0">
                <a:solidFill>
                  <a:schemeClr val="dk1"/>
                </a:solidFill>
                <a:latin typeface="Open Sans"/>
                <a:ea typeface="Open Sans"/>
                <a:cs typeface="Open Sans"/>
                <a:sym typeface="Open Sans"/>
              </a:rPr>
              <a:t>, </a:t>
            </a:r>
            <a:r>
              <a:rPr lang="en" u="sng" dirty="0">
                <a:solidFill>
                  <a:schemeClr val="dk1"/>
                </a:solidFill>
                <a:latin typeface="Open Sans"/>
                <a:ea typeface="Open Sans"/>
                <a:cs typeface="Open Sans"/>
                <a:sym typeface="Open Sans"/>
              </a:rPr>
              <a:t>PumpingStation</a:t>
            </a:r>
            <a:r>
              <a:rPr lang="en" dirty="0">
                <a:solidFill>
                  <a:schemeClr val="dk1"/>
                </a:solidFill>
                <a:latin typeface="Open Sans"/>
                <a:ea typeface="Open Sans"/>
                <a:cs typeface="Open Sans"/>
                <a:sym typeface="Open Sans"/>
              </a:rPr>
              <a:t> respectivamente.</a:t>
            </a:r>
            <a:endParaRPr dirty="0">
              <a:solidFill>
                <a:schemeClr val="dk1"/>
              </a:solidFill>
              <a:latin typeface="Lora Medium"/>
              <a:ea typeface="Lora Medium"/>
              <a:cs typeface="Lora Medium"/>
              <a:sym typeface="Lora Medium"/>
            </a:endParaRPr>
          </a:p>
          <a:p>
            <a:pPr marL="457200" lvl="0" indent="-317500" algn="l" rtl="0">
              <a:lnSpc>
                <a:spcPct val="115000"/>
              </a:lnSpc>
              <a:spcBef>
                <a:spcPts val="1000"/>
              </a:spcBef>
              <a:spcAft>
                <a:spcPts val="0"/>
              </a:spcAft>
              <a:buClr>
                <a:schemeClr val="dk1"/>
              </a:buClr>
              <a:buSzPts val="1400"/>
              <a:buFont typeface="Open Sans"/>
              <a:buChar char="●"/>
            </a:pPr>
            <a:r>
              <a:rPr lang="en" dirty="0">
                <a:solidFill>
                  <a:schemeClr val="dk1"/>
                </a:solidFill>
                <a:latin typeface="Lora Medium"/>
                <a:ea typeface="Lora Medium"/>
                <a:cs typeface="Lora Medium"/>
                <a:sym typeface="Lora Medium"/>
              </a:rPr>
              <a:t>Reservoir </a:t>
            </a:r>
            <a:r>
              <a:rPr lang="en" dirty="0">
                <a:solidFill>
                  <a:schemeClr val="dk1"/>
                </a:solidFill>
                <a:latin typeface="Open Sans"/>
                <a:ea typeface="Open Sans"/>
                <a:cs typeface="Open Sans"/>
                <a:sym typeface="Open Sans"/>
              </a:rPr>
              <a:t>- os reservatórios fornecem a água para as cidades diretamente ou por meio de Estações de Bombeamento.</a:t>
            </a:r>
            <a:endParaRPr dirty="0">
              <a:solidFill>
                <a:schemeClr val="dk1"/>
              </a:solidFill>
              <a:latin typeface="Open Sans"/>
              <a:ea typeface="Open Sans"/>
              <a:cs typeface="Open Sans"/>
              <a:sym typeface="Open Sans"/>
            </a:endParaRPr>
          </a:p>
          <a:p>
            <a:pPr marL="457200" lvl="0" indent="-317500" algn="l" rtl="0">
              <a:lnSpc>
                <a:spcPct val="115000"/>
              </a:lnSpc>
              <a:spcBef>
                <a:spcPts val="1000"/>
              </a:spcBef>
              <a:spcAft>
                <a:spcPts val="0"/>
              </a:spcAft>
              <a:buClr>
                <a:schemeClr val="dk1"/>
              </a:buClr>
              <a:buSzPts val="1400"/>
              <a:buFont typeface="Lora Medium"/>
              <a:buChar char="●"/>
            </a:pPr>
            <a:r>
              <a:rPr lang="en" dirty="0">
                <a:solidFill>
                  <a:schemeClr val="dk1"/>
                </a:solidFill>
                <a:latin typeface="Lora Medium"/>
                <a:ea typeface="Lora Medium"/>
                <a:cs typeface="Lora Medium"/>
                <a:sym typeface="Lora Medium"/>
              </a:rPr>
              <a:t>City</a:t>
            </a:r>
            <a:r>
              <a:rPr lang="en" dirty="0">
                <a:solidFill>
                  <a:schemeClr val="dk1"/>
                </a:solidFill>
                <a:latin typeface="Open Sans"/>
                <a:ea typeface="Open Sans"/>
                <a:cs typeface="Open Sans"/>
                <a:sym typeface="Open Sans"/>
              </a:rPr>
              <a:t> - as cidades recebem a água dos reservatórios.</a:t>
            </a:r>
            <a:endParaRPr dirty="0">
              <a:solidFill>
                <a:schemeClr val="dk1"/>
              </a:solidFill>
              <a:latin typeface="Open Sans"/>
              <a:ea typeface="Open Sans"/>
              <a:cs typeface="Open Sans"/>
              <a:sym typeface="Open Sans"/>
            </a:endParaRPr>
          </a:p>
          <a:p>
            <a:pPr marL="457200" lvl="0" indent="-317500" algn="l" rtl="0">
              <a:lnSpc>
                <a:spcPct val="115000"/>
              </a:lnSpc>
              <a:spcBef>
                <a:spcPts val="1000"/>
              </a:spcBef>
              <a:spcAft>
                <a:spcPts val="1000"/>
              </a:spcAft>
              <a:buClr>
                <a:schemeClr val="dk1"/>
              </a:buClr>
              <a:buSzPts val="1400"/>
              <a:buFont typeface="Open Sans"/>
              <a:buChar char="●"/>
            </a:pPr>
            <a:r>
              <a:rPr lang="en" dirty="0">
                <a:solidFill>
                  <a:schemeClr val="dk1"/>
                </a:solidFill>
                <a:latin typeface="Lora Medium"/>
                <a:ea typeface="Lora Medium"/>
                <a:cs typeface="Lora Medium"/>
                <a:sym typeface="Lora Medium"/>
              </a:rPr>
              <a:t>PumpingStation</a:t>
            </a:r>
            <a:r>
              <a:rPr lang="en" dirty="0">
                <a:solidFill>
                  <a:schemeClr val="dk1"/>
                </a:solidFill>
                <a:latin typeface="Open Sans"/>
                <a:ea typeface="Open Sans"/>
                <a:cs typeface="Open Sans"/>
                <a:sym typeface="Open Sans"/>
              </a:rPr>
              <a:t> - são vértices que distribuem a água que recebem para outras localizações.</a:t>
            </a:r>
            <a:endParaRPr dirty="0">
              <a:solidFill>
                <a:schemeClr val="dk1"/>
              </a:solidFill>
              <a:latin typeface="Lora Medium"/>
              <a:ea typeface="Lora Medium"/>
              <a:cs typeface="Lora Medium"/>
              <a:sym typeface="Lora Medium"/>
            </a:endParaRPr>
          </a:p>
        </p:txBody>
      </p:sp>
      <p:sp>
        <p:nvSpPr>
          <p:cNvPr id="532" name="Google Shape;532;p37"/>
          <p:cNvSpPr txBox="1">
            <a:spLocks noGrp="1"/>
          </p:cNvSpPr>
          <p:nvPr>
            <p:ph type="sldNum" idx="12"/>
          </p:nvPr>
        </p:nvSpPr>
        <p:spPr>
          <a:xfrm>
            <a:off x="8556784" y="45212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533" name="Google Shape;533;p37"/>
          <p:cNvSpPr txBox="1">
            <a:spLocks noGrp="1"/>
          </p:cNvSpPr>
          <p:nvPr>
            <p:ph type="title"/>
          </p:nvPr>
        </p:nvSpPr>
        <p:spPr>
          <a:xfrm>
            <a:off x="619004" y="329911"/>
            <a:ext cx="7919400" cy="3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DATASET - TIPOS DE LOCATION</a:t>
            </a:r>
            <a:endParaRPr sz="2000"/>
          </a:p>
        </p:txBody>
      </p:sp>
      <p:pic>
        <p:nvPicPr>
          <p:cNvPr id="534" name="Google Shape;534;p37"/>
          <p:cNvPicPr preferRelativeResize="0"/>
          <p:nvPr/>
        </p:nvPicPr>
        <p:blipFill>
          <a:blip r:embed="rId3">
            <a:alphaModFix/>
          </a:blip>
          <a:stretch>
            <a:fillRect/>
          </a:stretch>
        </p:blipFill>
        <p:spPr>
          <a:xfrm>
            <a:off x="4738900" y="1489474"/>
            <a:ext cx="4100301" cy="2056093"/>
          </a:xfrm>
          <a:prstGeom prst="rect">
            <a:avLst/>
          </a:prstGeom>
          <a:noFill/>
          <a:ln w="9525" cap="flat" cmpd="sng">
            <a:solidFill>
              <a:schemeClr val="dk1"/>
            </a:solidFill>
            <a:prstDash val="solid"/>
            <a:round/>
            <a:headEnd type="none" w="sm" len="sm"/>
            <a:tailEnd type="none" w="sm" len="sm"/>
          </a:ln>
        </p:spPr>
      </p:pic>
      <p:sp>
        <p:nvSpPr>
          <p:cNvPr id="535" name="Google Shape;535;p37"/>
          <p:cNvSpPr txBox="1"/>
          <p:nvPr/>
        </p:nvSpPr>
        <p:spPr>
          <a:xfrm>
            <a:off x="6619925" y="750788"/>
            <a:ext cx="10146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a:solidFill>
                  <a:schemeClr val="dk1"/>
                </a:solidFill>
                <a:latin typeface="Lora Medium"/>
                <a:ea typeface="Lora Medium"/>
                <a:cs typeface="Lora Medium"/>
                <a:sym typeface="Lora Medium"/>
              </a:rPr>
              <a:t>Reservoir</a:t>
            </a:r>
            <a:endParaRPr/>
          </a:p>
        </p:txBody>
      </p:sp>
      <p:cxnSp>
        <p:nvCxnSpPr>
          <p:cNvPr id="536" name="Google Shape;536;p37"/>
          <p:cNvCxnSpPr/>
          <p:nvPr/>
        </p:nvCxnSpPr>
        <p:spPr>
          <a:xfrm>
            <a:off x="5969000" y="1150988"/>
            <a:ext cx="609600" cy="933300"/>
          </a:xfrm>
          <a:prstGeom prst="straightConnector1">
            <a:avLst/>
          </a:prstGeom>
          <a:noFill/>
          <a:ln w="19050" cap="flat" cmpd="sng">
            <a:solidFill>
              <a:srgbClr val="362984"/>
            </a:solidFill>
            <a:prstDash val="solid"/>
            <a:round/>
            <a:headEnd type="none" w="med" len="med"/>
            <a:tailEnd type="triangle" w="med" len="med"/>
          </a:ln>
        </p:spPr>
      </p:cxnSp>
      <p:cxnSp>
        <p:nvCxnSpPr>
          <p:cNvPr id="537" name="Google Shape;537;p37"/>
          <p:cNvCxnSpPr/>
          <p:nvPr/>
        </p:nvCxnSpPr>
        <p:spPr>
          <a:xfrm flipH="1">
            <a:off x="7289950" y="1135988"/>
            <a:ext cx="69000" cy="1366500"/>
          </a:xfrm>
          <a:prstGeom prst="straightConnector1">
            <a:avLst/>
          </a:prstGeom>
          <a:noFill/>
          <a:ln w="19050" cap="flat" cmpd="sng">
            <a:solidFill>
              <a:srgbClr val="362984"/>
            </a:solidFill>
            <a:prstDash val="solid"/>
            <a:round/>
            <a:headEnd type="none" w="med" len="med"/>
            <a:tailEnd type="triangle" w="med" len="med"/>
          </a:ln>
        </p:spPr>
      </p:cxnSp>
      <p:cxnSp>
        <p:nvCxnSpPr>
          <p:cNvPr id="538" name="Google Shape;538;p37"/>
          <p:cNvCxnSpPr/>
          <p:nvPr/>
        </p:nvCxnSpPr>
        <p:spPr>
          <a:xfrm flipH="1">
            <a:off x="7758150" y="1172238"/>
            <a:ext cx="216900" cy="1306800"/>
          </a:xfrm>
          <a:prstGeom prst="straightConnector1">
            <a:avLst/>
          </a:prstGeom>
          <a:noFill/>
          <a:ln w="19050" cap="flat" cmpd="sng">
            <a:solidFill>
              <a:srgbClr val="362984"/>
            </a:solidFill>
            <a:prstDash val="solid"/>
            <a:round/>
            <a:headEnd type="none" w="med" len="med"/>
            <a:tailEnd type="triangle" w="med" len="med"/>
          </a:ln>
        </p:spPr>
      </p:cxnSp>
      <p:sp>
        <p:nvSpPr>
          <p:cNvPr id="539" name="Google Shape;539;p37"/>
          <p:cNvSpPr txBox="1"/>
          <p:nvPr/>
        </p:nvSpPr>
        <p:spPr>
          <a:xfrm>
            <a:off x="5481700" y="750788"/>
            <a:ext cx="10146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a:solidFill>
                  <a:schemeClr val="dk1"/>
                </a:solidFill>
                <a:latin typeface="Lora Medium"/>
                <a:ea typeface="Lora Medium"/>
                <a:cs typeface="Lora Medium"/>
                <a:sym typeface="Lora Medium"/>
              </a:rPr>
              <a:t>City</a:t>
            </a:r>
            <a:endParaRPr/>
          </a:p>
        </p:txBody>
      </p:sp>
      <p:sp>
        <p:nvSpPr>
          <p:cNvPr id="540" name="Google Shape;540;p37"/>
          <p:cNvSpPr txBox="1"/>
          <p:nvPr/>
        </p:nvSpPr>
        <p:spPr>
          <a:xfrm>
            <a:off x="7758150" y="626888"/>
            <a:ext cx="1014600" cy="64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a:solidFill>
                  <a:schemeClr val="dk1"/>
                </a:solidFill>
                <a:latin typeface="Lora Medium"/>
                <a:ea typeface="Lora Medium"/>
                <a:cs typeface="Lora Medium"/>
                <a:sym typeface="Lora Medium"/>
              </a:rPr>
              <a:t>PumpingStation</a:t>
            </a:r>
            <a:endParaRPr/>
          </a:p>
        </p:txBody>
      </p:sp>
      <p:sp>
        <p:nvSpPr>
          <p:cNvPr id="541" name="Google Shape;541;p37"/>
          <p:cNvSpPr txBox="1"/>
          <p:nvPr/>
        </p:nvSpPr>
        <p:spPr>
          <a:xfrm>
            <a:off x="4738900" y="3773213"/>
            <a:ext cx="4033800" cy="1002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2000" dirty="0">
                <a:solidFill>
                  <a:schemeClr val="dk1"/>
                </a:solidFill>
                <a:latin typeface="Lora Medium"/>
                <a:ea typeface="Lora Medium"/>
                <a:cs typeface="Lora Medium"/>
                <a:sym typeface="Lora Medium"/>
              </a:rPr>
              <a:t>Nota </a:t>
            </a:r>
            <a:r>
              <a:rPr lang="en" dirty="0">
                <a:solidFill>
                  <a:schemeClr val="dk1"/>
                </a:solidFill>
                <a:latin typeface="Lora Medium"/>
                <a:ea typeface="Lora Medium"/>
                <a:cs typeface="Lora Medium"/>
                <a:sym typeface="Lora Medium"/>
              </a:rPr>
              <a:t>- City, Reservoir, PumpingStation </a:t>
            </a:r>
            <a:r>
              <a:rPr lang="en" dirty="0">
                <a:solidFill>
                  <a:schemeClr val="dk1"/>
                </a:solidFill>
                <a:latin typeface="Open Sans"/>
                <a:ea typeface="Open Sans"/>
                <a:cs typeface="Open Sans"/>
                <a:sym typeface="Open Sans"/>
              </a:rPr>
              <a:t>são classes que herdam atributos e funções de </a:t>
            </a:r>
            <a:r>
              <a:rPr lang="en" dirty="0">
                <a:solidFill>
                  <a:schemeClr val="dk1"/>
                </a:solidFill>
                <a:latin typeface="Lora Medium"/>
                <a:ea typeface="Lora Medium"/>
                <a:cs typeface="Lora Medium"/>
                <a:sym typeface="Lora Medium"/>
              </a:rPr>
              <a:t>Location.</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38"/>
          <p:cNvSpPr txBox="1">
            <a:spLocks noGrp="1"/>
          </p:cNvSpPr>
          <p:nvPr>
            <p:ph type="sldNum" idx="12"/>
          </p:nvPr>
        </p:nvSpPr>
        <p:spPr>
          <a:xfrm>
            <a:off x="8556784" y="45212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547" name="Google Shape;547;p38"/>
          <p:cNvSpPr txBox="1">
            <a:spLocks noGrp="1"/>
          </p:cNvSpPr>
          <p:nvPr>
            <p:ph type="title"/>
          </p:nvPr>
        </p:nvSpPr>
        <p:spPr>
          <a:xfrm>
            <a:off x="619004" y="329911"/>
            <a:ext cx="7919400" cy="3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DATASET - GRAFO E HASH TABLES</a:t>
            </a:r>
            <a:endParaRPr sz="2000"/>
          </a:p>
        </p:txBody>
      </p:sp>
      <p:sp>
        <p:nvSpPr>
          <p:cNvPr id="548" name="Google Shape;548;p38"/>
          <p:cNvSpPr txBox="1"/>
          <p:nvPr/>
        </p:nvSpPr>
        <p:spPr>
          <a:xfrm>
            <a:off x="6510675" y="1862025"/>
            <a:ext cx="2208000" cy="1887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a:solidFill>
                  <a:schemeClr val="dk1"/>
                </a:solidFill>
                <a:latin typeface="Lora Medium"/>
                <a:ea typeface="Lora Medium"/>
                <a:cs typeface="Lora Medium"/>
                <a:sym typeface="Lora Medium"/>
              </a:rPr>
              <a:t>Hash Tables </a:t>
            </a:r>
            <a:r>
              <a:rPr lang="en">
                <a:solidFill>
                  <a:schemeClr val="dk1"/>
                </a:solidFill>
                <a:latin typeface="Open Sans"/>
                <a:ea typeface="Open Sans"/>
                <a:cs typeface="Open Sans"/>
                <a:sym typeface="Open Sans"/>
              </a:rPr>
              <a:t>- As </a:t>
            </a:r>
            <a:r>
              <a:rPr lang="en" i="1">
                <a:solidFill>
                  <a:schemeClr val="dk1"/>
                </a:solidFill>
                <a:latin typeface="Open Sans"/>
                <a:ea typeface="Open Sans"/>
                <a:cs typeface="Open Sans"/>
                <a:sym typeface="Open Sans"/>
              </a:rPr>
              <a:t>hash tables </a:t>
            </a:r>
            <a:r>
              <a:rPr lang="en">
                <a:solidFill>
                  <a:schemeClr val="dk1"/>
                </a:solidFill>
                <a:latin typeface="Open Sans"/>
                <a:ea typeface="Open Sans"/>
                <a:cs typeface="Open Sans"/>
                <a:sym typeface="Open Sans"/>
              </a:rPr>
              <a:t>de cada tipo de Location foram colocados, em conjunto com a </a:t>
            </a:r>
            <a:r>
              <a:rPr lang="en" i="1">
                <a:solidFill>
                  <a:schemeClr val="dk1"/>
                </a:solidFill>
                <a:latin typeface="Open Sans"/>
                <a:ea typeface="Open Sans"/>
                <a:cs typeface="Open Sans"/>
                <a:sym typeface="Open Sans"/>
              </a:rPr>
              <a:t>hash table</a:t>
            </a:r>
            <a:r>
              <a:rPr lang="en">
                <a:solidFill>
                  <a:schemeClr val="dk1"/>
                </a:solidFill>
                <a:latin typeface="Open Sans"/>
                <a:ea typeface="Open Sans"/>
                <a:cs typeface="Open Sans"/>
                <a:sym typeface="Open Sans"/>
              </a:rPr>
              <a:t> de Pipes, dentro da classe Graph para fácil acesso.</a:t>
            </a:r>
            <a:endParaRPr/>
          </a:p>
        </p:txBody>
      </p:sp>
      <p:pic>
        <p:nvPicPr>
          <p:cNvPr id="549" name="Google Shape;549;p38"/>
          <p:cNvPicPr preferRelativeResize="0"/>
          <p:nvPr/>
        </p:nvPicPr>
        <p:blipFill>
          <a:blip r:embed="rId3">
            <a:alphaModFix/>
          </a:blip>
          <a:stretch>
            <a:fillRect/>
          </a:stretch>
        </p:blipFill>
        <p:spPr>
          <a:xfrm>
            <a:off x="538525" y="1432025"/>
            <a:ext cx="5821426" cy="2552224"/>
          </a:xfrm>
          <a:prstGeom prst="rect">
            <a:avLst/>
          </a:prstGeom>
          <a:noFill/>
          <a:ln>
            <a:noFill/>
          </a:ln>
        </p:spPr>
      </p:pic>
      <p:sp>
        <p:nvSpPr>
          <p:cNvPr id="550" name="Google Shape;550;p38"/>
          <p:cNvSpPr/>
          <p:nvPr/>
        </p:nvSpPr>
        <p:spPr>
          <a:xfrm>
            <a:off x="528600" y="1969225"/>
            <a:ext cx="5831400" cy="1123800"/>
          </a:xfrm>
          <a:prstGeom prst="rect">
            <a:avLst/>
          </a:prstGeom>
          <a:noFill/>
          <a:ln w="19050" cap="flat" cmpd="sng">
            <a:solidFill>
              <a:srgbClr val="36298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sldNum" idx="12"/>
          </p:nvPr>
        </p:nvSpPr>
        <p:spPr>
          <a:xfrm>
            <a:off x="8556784" y="45212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556" name="Google Shape;556;p39"/>
          <p:cNvSpPr txBox="1">
            <a:spLocks noGrp="1"/>
          </p:cNvSpPr>
          <p:nvPr>
            <p:ph type="title"/>
          </p:nvPr>
        </p:nvSpPr>
        <p:spPr>
          <a:xfrm>
            <a:off x="619004" y="329911"/>
            <a:ext cx="7919400" cy="3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DATASET - COMPONENTES DO GRAFO </a:t>
            </a:r>
            <a:endParaRPr sz="2000"/>
          </a:p>
        </p:txBody>
      </p:sp>
      <p:pic>
        <p:nvPicPr>
          <p:cNvPr id="557" name="Google Shape;557;p39"/>
          <p:cNvPicPr preferRelativeResize="0"/>
          <p:nvPr/>
        </p:nvPicPr>
        <p:blipFill rotWithShape="1">
          <a:blip r:embed="rId3">
            <a:alphaModFix/>
          </a:blip>
          <a:srcRect l="1806" t="961" b="9134"/>
          <a:stretch/>
        </p:blipFill>
        <p:spPr>
          <a:xfrm>
            <a:off x="3295550" y="859349"/>
            <a:ext cx="1703375" cy="3610074"/>
          </a:xfrm>
          <a:prstGeom prst="rect">
            <a:avLst/>
          </a:prstGeom>
          <a:noFill/>
          <a:ln>
            <a:noFill/>
          </a:ln>
        </p:spPr>
      </p:pic>
      <p:pic>
        <p:nvPicPr>
          <p:cNvPr id="558" name="Google Shape;558;p39"/>
          <p:cNvPicPr preferRelativeResize="0"/>
          <p:nvPr/>
        </p:nvPicPr>
        <p:blipFill>
          <a:blip r:embed="rId4">
            <a:alphaModFix/>
          </a:blip>
          <a:stretch>
            <a:fillRect/>
          </a:stretch>
        </p:blipFill>
        <p:spPr>
          <a:xfrm>
            <a:off x="5673450" y="876278"/>
            <a:ext cx="2337400" cy="1454925"/>
          </a:xfrm>
          <a:prstGeom prst="rect">
            <a:avLst/>
          </a:prstGeom>
          <a:noFill/>
          <a:ln>
            <a:noFill/>
          </a:ln>
        </p:spPr>
      </p:pic>
      <p:pic>
        <p:nvPicPr>
          <p:cNvPr id="559" name="Google Shape;559;p39"/>
          <p:cNvPicPr preferRelativeResize="0"/>
          <p:nvPr/>
        </p:nvPicPr>
        <p:blipFill rotWithShape="1">
          <a:blip r:embed="rId5">
            <a:alphaModFix/>
          </a:blip>
          <a:srcRect l="1146"/>
          <a:stretch/>
        </p:blipFill>
        <p:spPr>
          <a:xfrm>
            <a:off x="5707900" y="4073300"/>
            <a:ext cx="2963950" cy="647475"/>
          </a:xfrm>
          <a:prstGeom prst="rect">
            <a:avLst/>
          </a:prstGeom>
          <a:noFill/>
          <a:ln>
            <a:noFill/>
          </a:ln>
        </p:spPr>
      </p:pic>
      <p:cxnSp>
        <p:nvCxnSpPr>
          <p:cNvPr id="560" name="Google Shape;560;p39"/>
          <p:cNvCxnSpPr/>
          <p:nvPr/>
        </p:nvCxnSpPr>
        <p:spPr>
          <a:xfrm>
            <a:off x="2937100" y="876275"/>
            <a:ext cx="0" cy="3942900"/>
          </a:xfrm>
          <a:prstGeom prst="straightConnector1">
            <a:avLst/>
          </a:prstGeom>
          <a:noFill/>
          <a:ln w="9525" cap="flat" cmpd="sng">
            <a:solidFill>
              <a:schemeClr val="dk1"/>
            </a:solidFill>
            <a:prstDash val="solid"/>
            <a:round/>
            <a:headEnd type="none" w="med" len="med"/>
            <a:tailEnd type="none" w="med" len="med"/>
          </a:ln>
        </p:spPr>
      </p:cxnSp>
      <p:cxnSp>
        <p:nvCxnSpPr>
          <p:cNvPr id="561" name="Google Shape;561;p39"/>
          <p:cNvCxnSpPr/>
          <p:nvPr/>
        </p:nvCxnSpPr>
        <p:spPr>
          <a:xfrm>
            <a:off x="5391375" y="876263"/>
            <a:ext cx="0" cy="3942900"/>
          </a:xfrm>
          <a:prstGeom prst="straightConnector1">
            <a:avLst/>
          </a:prstGeom>
          <a:noFill/>
          <a:ln w="9525" cap="flat" cmpd="sng">
            <a:solidFill>
              <a:schemeClr val="dk1"/>
            </a:solidFill>
            <a:prstDash val="solid"/>
            <a:round/>
            <a:headEnd type="none" w="med" len="med"/>
            <a:tailEnd type="none" w="med" len="med"/>
          </a:ln>
        </p:spPr>
      </p:cxnSp>
      <p:pic>
        <p:nvPicPr>
          <p:cNvPr id="562" name="Google Shape;562;p39"/>
          <p:cNvPicPr preferRelativeResize="0"/>
          <p:nvPr/>
        </p:nvPicPr>
        <p:blipFill rotWithShape="1">
          <a:blip r:embed="rId3">
            <a:alphaModFix/>
          </a:blip>
          <a:srcRect l="1806" t="95227" b="844"/>
          <a:stretch/>
        </p:blipFill>
        <p:spPr>
          <a:xfrm>
            <a:off x="3312550" y="4469426"/>
            <a:ext cx="1703375" cy="157749"/>
          </a:xfrm>
          <a:prstGeom prst="rect">
            <a:avLst/>
          </a:prstGeom>
          <a:noFill/>
          <a:ln>
            <a:noFill/>
          </a:ln>
        </p:spPr>
      </p:pic>
      <p:pic>
        <p:nvPicPr>
          <p:cNvPr id="563" name="Google Shape;563;p39"/>
          <p:cNvPicPr preferRelativeResize="0"/>
          <p:nvPr/>
        </p:nvPicPr>
        <p:blipFill rotWithShape="1">
          <a:blip r:embed="rId6">
            <a:alphaModFix/>
          </a:blip>
          <a:srcRect l="402" r="72730"/>
          <a:stretch/>
        </p:blipFill>
        <p:spPr>
          <a:xfrm>
            <a:off x="796345" y="876275"/>
            <a:ext cx="2012006" cy="3644975"/>
          </a:xfrm>
          <a:prstGeom prst="rect">
            <a:avLst/>
          </a:prstGeom>
          <a:noFill/>
          <a:ln>
            <a:noFill/>
          </a:ln>
        </p:spPr>
      </p:pic>
      <p:pic>
        <p:nvPicPr>
          <p:cNvPr id="564" name="Google Shape;564;p39"/>
          <p:cNvPicPr preferRelativeResize="0"/>
          <p:nvPr/>
        </p:nvPicPr>
        <p:blipFill>
          <a:blip r:embed="rId7">
            <a:alphaModFix/>
          </a:blip>
          <a:stretch>
            <a:fillRect/>
          </a:stretch>
        </p:blipFill>
        <p:spPr>
          <a:xfrm>
            <a:off x="5707900" y="2405100"/>
            <a:ext cx="1751601" cy="15942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40"/>
          <p:cNvSpPr/>
          <p:nvPr/>
        </p:nvSpPr>
        <p:spPr>
          <a:xfrm>
            <a:off x="-2591375" y="-1398598"/>
            <a:ext cx="7056900" cy="2806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0"/>
          <p:cNvSpPr txBox="1">
            <a:spLocks noGrp="1"/>
          </p:cNvSpPr>
          <p:nvPr>
            <p:ph type="title"/>
          </p:nvPr>
        </p:nvSpPr>
        <p:spPr>
          <a:xfrm>
            <a:off x="2582413" y="2006425"/>
            <a:ext cx="5553900" cy="120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FUNCIONALIDADES E ALGORITMOS IMPLEMENTADOS</a:t>
            </a:r>
            <a:endParaRPr/>
          </a:p>
        </p:txBody>
      </p:sp>
      <p:sp>
        <p:nvSpPr>
          <p:cNvPr id="571" name="Google Shape;571;p40"/>
          <p:cNvSpPr txBox="1">
            <a:spLocks noGrp="1"/>
          </p:cNvSpPr>
          <p:nvPr>
            <p:ph type="title" idx="2"/>
          </p:nvPr>
        </p:nvSpPr>
        <p:spPr>
          <a:xfrm>
            <a:off x="671325" y="2158825"/>
            <a:ext cx="2376900" cy="92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572" name="Google Shape;572;p40"/>
          <p:cNvSpPr/>
          <p:nvPr/>
        </p:nvSpPr>
        <p:spPr>
          <a:xfrm>
            <a:off x="4284708" y="3263469"/>
            <a:ext cx="7056900" cy="2806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0"/>
          <p:cNvSpPr txBox="1">
            <a:spLocks noGrp="1"/>
          </p:cNvSpPr>
          <p:nvPr>
            <p:ph type="sldNum" idx="12"/>
          </p:nvPr>
        </p:nvSpPr>
        <p:spPr>
          <a:xfrm>
            <a:off x="8556784" y="45212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41"/>
          <p:cNvSpPr txBox="1">
            <a:spLocks noGrp="1"/>
          </p:cNvSpPr>
          <p:nvPr>
            <p:ph type="subTitle" idx="1"/>
          </p:nvPr>
        </p:nvSpPr>
        <p:spPr>
          <a:xfrm>
            <a:off x="990542" y="900837"/>
            <a:ext cx="7280400" cy="23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 trabalho realizado apresenta as seguintes funcionalidades:</a:t>
            </a:r>
            <a:endParaRPr/>
          </a:p>
        </p:txBody>
      </p:sp>
      <p:sp>
        <p:nvSpPr>
          <p:cNvPr id="579" name="Google Shape;579;p41"/>
          <p:cNvSpPr txBox="1">
            <a:spLocks noGrp="1"/>
          </p:cNvSpPr>
          <p:nvPr>
            <p:ph type="sldNum" idx="12"/>
          </p:nvPr>
        </p:nvSpPr>
        <p:spPr>
          <a:xfrm>
            <a:off x="8556784" y="45212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580" name="Google Shape;580;p41"/>
          <p:cNvSpPr txBox="1">
            <a:spLocks noGrp="1"/>
          </p:cNvSpPr>
          <p:nvPr>
            <p:ph type="title" idx="2"/>
          </p:nvPr>
        </p:nvSpPr>
        <p:spPr>
          <a:xfrm>
            <a:off x="707079" y="349161"/>
            <a:ext cx="7919400" cy="31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FUNCIONALIDADES</a:t>
            </a:r>
            <a:endParaRPr sz="2000" dirty="0"/>
          </a:p>
        </p:txBody>
      </p:sp>
      <p:sp>
        <p:nvSpPr>
          <p:cNvPr id="581" name="Google Shape;581;p41"/>
          <p:cNvSpPr txBox="1">
            <a:spLocks noGrp="1"/>
          </p:cNvSpPr>
          <p:nvPr>
            <p:ph type="subTitle" idx="1"/>
          </p:nvPr>
        </p:nvSpPr>
        <p:spPr>
          <a:xfrm>
            <a:off x="779725" y="3239000"/>
            <a:ext cx="7584600" cy="61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Estas funcionalidades são possíveis graças à utilização de algoritmos relativos a grafos como, por exemplo, Edmonds-Karp e estruturas de dados como as </a:t>
            </a:r>
            <a:r>
              <a:rPr lang="en" i="1"/>
              <a:t>hash tables</a:t>
            </a:r>
            <a:endParaRPr i="1"/>
          </a:p>
        </p:txBody>
      </p:sp>
      <p:pic>
        <p:nvPicPr>
          <p:cNvPr id="582" name="Google Shape;582;p41"/>
          <p:cNvPicPr preferRelativeResize="0"/>
          <p:nvPr/>
        </p:nvPicPr>
        <p:blipFill>
          <a:blip r:embed="rId3">
            <a:alphaModFix/>
          </a:blip>
          <a:stretch>
            <a:fillRect/>
          </a:stretch>
        </p:blipFill>
        <p:spPr>
          <a:xfrm>
            <a:off x="1825275" y="1266736"/>
            <a:ext cx="5493450" cy="184802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42"/>
          <p:cNvSpPr txBox="1">
            <a:spLocks noGrp="1"/>
          </p:cNvSpPr>
          <p:nvPr>
            <p:ph type="subTitle" idx="1"/>
          </p:nvPr>
        </p:nvSpPr>
        <p:spPr>
          <a:xfrm>
            <a:off x="931800" y="431037"/>
            <a:ext cx="7280400" cy="14553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dirty="0"/>
              <a:t>Um exemplo de uso de algoritmos associados a grafos é a funcionalidade de consulta da quantidade de água que abastece uma cidade. Tem a opção de escolher uma cidade em específico ou de visualizar todas as cidades do mapa.</a:t>
            </a:r>
            <a:endParaRPr dirty="0"/>
          </a:p>
        </p:txBody>
      </p:sp>
      <p:sp>
        <p:nvSpPr>
          <p:cNvPr id="588" name="Google Shape;588;p42"/>
          <p:cNvSpPr txBox="1">
            <a:spLocks noGrp="1"/>
          </p:cNvSpPr>
          <p:nvPr>
            <p:ph type="sldNum" idx="12"/>
          </p:nvPr>
        </p:nvSpPr>
        <p:spPr>
          <a:xfrm>
            <a:off x="8556784" y="45212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590" name="Google Shape;590;p42"/>
          <p:cNvSpPr txBox="1">
            <a:spLocks noGrp="1"/>
          </p:cNvSpPr>
          <p:nvPr>
            <p:ph type="subTitle" idx="1"/>
          </p:nvPr>
        </p:nvSpPr>
        <p:spPr>
          <a:xfrm>
            <a:off x="908125" y="3005308"/>
            <a:ext cx="7304075" cy="1908184"/>
          </a:xfrm>
          <a:prstGeom prst="rect">
            <a:avLst/>
          </a:prstGeom>
        </p:spPr>
        <p:txBody>
          <a:bodyPr spcFirstLastPara="1" wrap="square" lIns="91425" tIns="91425" rIns="91425" bIns="91425" anchor="ctr" anchorCtr="0">
            <a:spAutoFit/>
          </a:bodyPr>
          <a:lstStyle/>
          <a:p>
            <a:pPr marL="0" lvl="0" indent="0" algn="just" rtl="0">
              <a:spcBef>
                <a:spcPts val="0"/>
              </a:spcBef>
              <a:spcAft>
                <a:spcPts val="0"/>
              </a:spcAft>
              <a:buNone/>
            </a:pPr>
            <a:r>
              <a:rPr lang="en" dirty="0"/>
              <a:t>Utiliza-se uma versão modificada do </a:t>
            </a:r>
            <a:r>
              <a:rPr lang="en" i="1" dirty="0"/>
              <a:t>Edmonds-Karp</a:t>
            </a:r>
            <a:r>
              <a:rPr lang="en" dirty="0"/>
              <a:t> para obter a quantidade máxima de água para cada cidade: une-se os reservatórios a uma </a:t>
            </a:r>
            <a:r>
              <a:rPr lang="en" i="1" u="sng" dirty="0"/>
              <a:t>super source</a:t>
            </a:r>
            <a:r>
              <a:rPr lang="en" dirty="0"/>
              <a:t>, Reservatório de código R_0, e une-se todas as cidades a uma </a:t>
            </a:r>
            <a:r>
              <a:rPr lang="en" i="1" u="sng" dirty="0"/>
              <a:t>super sink</a:t>
            </a:r>
            <a:r>
              <a:rPr lang="en" dirty="0"/>
              <a:t>, Cidade de código C_0.</a:t>
            </a:r>
            <a:endParaRPr dirty="0"/>
          </a:p>
          <a:p>
            <a:pPr marL="0" lvl="0" indent="0" algn="just" rtl="0">
              <a:spcBef>
                <a:spcPts val="0"/>
              </a:spcBef>
              <a:spcAft>
                <a:spcPts val="0"/>
              </a:spcAft>
              <a:buNone/>
            </a:pPr>
            <a:endParaRPr dirty="0"/>
          </a:p>
          <a:p>
            <a:pPr marL="0" lvl="0" indent="0" algn="just" rtl="0">
              <a:spcBef>
                <a:spcPts val="0"/>
              </a:spcBef>
              <a:spcAft>
                <a:spcPts val="0"/>
              </a:spcAft>
              <a:buNone/>
            </a:pPr>
            <a:r>
              <a:rPr lang="en" dirty="0"/>
              <a:t>Esta solução indica que a quantidade de fluxo máxima do mapa corresponde ao fluxo máximo entre dois pontos gerais que ligam todo o mapa.  A quantidade máxima de água numa cidade é a soma de fluxo máximo das arestas (Pipes) que têm como destino essa cidade.</a:t>
            </a:r>
            <a:endParaRPr dirty="0"/>
          </a:p>
        </p:txBody>
      </p:sp>
      <p:pic>
        <p:nvPicPr>
          <p:cNvPr id="591" name="Google Shape;591;p42"/>
          <p:cNvPicPr preferRelativeResize="0"/>
          <p:nvPr/>
        </p:nvPicPr>
        <p:blipFill>
          <a:blip r:embed="rId3">
            <a:alphaModFix/>
          </a:blip>
          <a:stretch>
            <a:fillRect/>
          </a:stretch>
        </p:blipFill>
        <p:spPr>
          <a:xfrm>
            <a:off x="956908" y="1810125"/>
            <a:ext cx="4320534" cy="393600"/>
          </a:xfrm>
          <a:prstGeom prst="rect">
            <a:avLst/>
          </a:prstGeom>
          <a:noFill/>
          <a:ln>
            <a:noFill/>
          </a:ln>
        </p:spPr>
      </p:pic>
      <p:sp>
        <p:nvSpPr>
          <p:cNvPr id="592" name="Google Shape;592;p42"/>
          <p:cNvSpPr txBox="1">
            <a:spLocks noGrp="1"/>
          </p:cNvSpPr>
          <p:nvPr>
            <p:ph type="subTitle" idx="1"/>
          </p:nvPr>
        </p:nvSpPr>
        <p:spPr>
          <a:xfrm>
            <a:off x="931800" y="1579425"/>
            <a:ext cx="7584600" cy="23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 menu inicial:</a:t>
            </a:r>
            <a:endParaRPr/>
          </a:p>
        </p:txBody>
      </p:sp>
      <p:pic>
        <p:nvPicPr>
          <p:cNvPr id="593" name="Google Shape;593;p42"/>
          <p:cNvPicPr preferRelativeResize="0"/>
          <p:nvPr/>
        </p:nvPicPr>
        <p:blipFill rotWithShape="1">
          <a:blip r:embed="rId4">
            <a:alphaModFix/>
          </a:blip>
          <a:srcRect r="20197"/>
          <a:stretch/>
        </p:blipFill>
        <p:spPr>
          <a:xfrm>
            <a:off x="4624349" y="2332788"/>
            <a:ext cx="2999999" cy="630325"/>
          </a:xfrm>
          <a:prstGeom prst="rect">
            <a:avLst/>
          </a:prstGeom>
          <a:noFill/>
          <a:ln>
            <a:noFill/>
          </a:ln>
        </p:spPr>
      </p:pic>
      <p:pic>
        <p:nvPicPr>
          <p:cNvPr id="594" name="Google Shape;594;p42"/>
          <p:cNvPicPr preferRelativeResize="0"/>
          <p:nvPr/>
        </p:nvPicPr>
        <p:blipFill>
          <a:blip r:embed="rId5">
            <a:alphaModFix/>
          </a:blip>
          <a:stretch>
            <a:fillRect/>
          </a:stretch>
        </p:blipFill>
        <p:spPr>
          <a:xfrm>
            <a:off x="992350" y="2338500"/>
            <a:ext cx="3411650" cy="563075"/>
          </a:xfrm>
          <a:prstGeom prst="rect">
            <a:avLst/>
          </a:prstGeom>
          <a:noFill/>
          <a:ln>
            <a:noFill/>
          </a:ln>
        </p:spPr>
      </p:pic>
      <p:cxnSp>
        <p:nvCxnSpPr>
          <p:cNvPr id="595" name="Google Shape;595;p42"/>
          <p:cNvCxnSpPr/>
          <p:nvPr/>
        </p:nvCxnSpPr>
        <p:spPr>
          <a:xfrm>
            <a:off x="5136450" y="2123725"/>
            <a:ext cx="289200" cy="141000"/>
          </a:xfrm>
          <a:prstGeom prst="straightConnector1">
            <a:avLst/>
          </a:prstGeom>
          <a:noFill/>
          <a:ln w="19050" cap="flat" cmpd="sng">
            <a:solidFill>
              <a:srgbClr val="362984"/>
            </a:solidFill>
            <a:prstDash val="solid"/>
            <a:round/>
            <a:headEnd type="none" w="med" len="med"/>
            <a:tailEnd type="triangle" w="med" len="med"/>
          </a:ln>
        </p:spPr>
      </p:cxnSp>
      <p:sp>
        <p:nvSpPr>
          <p:cNvPr id="596" name="Google Shape;596;p42"/>
          <p:cNvSpPr/>
          <p:nvPr/>
        </p:nvSpPr>
        <p:spPr>
          <a:xfrm flipH="1">
            <a:off x="461700" y="1886325"/>
            <a:ext cx="470100" cy="751500"/>
          </a:xfrm>
          <a:prstGeom prst="curvedLeftArrow">
            <a:avLst>
              <a:gd name="adj1" fmla="val 12448"/>
              <a:gd name="adj2" fmla="val 47982"/>
              <a:gd name="adj3" fmla="val 21833"/>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597" name="Google Shape;597;p42"/>
          <p:cNvCxnSpPr/>
          <p:nvPr/>
        </p:nvCxnSpPr>
        <p:spPr>
          <a:xfrm flipH="1">
            <a:off x="4146750" y="2615513"/>
            <a:ext cx="401400" cy="1500"/>
          </a:xfrm>
          <a:prstGeom prst="straightConnector1">
            <a:avLst/>
          </a:prstGeom>
          <a:noFill/>
          <a:ln w="19050" cap="flat" cmpd="sng">
            <a:solidFill>
              <a:srgbClr val="362984"/>
            </a:solidFill>
            <a:prstDash val="solid"/>
            <a:round/>
            <a:headEnd type="none" w="med" len="med"/>
            <a:tailEnd type="triangle" w="med" len="med"/>
          </a:ln>
        </p:spPr>
      </p:cxnSp>
      <p:sp>
        <p:nvSpPr>
          <p:cNvPr id="598" name="Google Shape;598;p42"/>
          <p:cNvSpPr txBox="1"/>
          <p:nvPr/>
        </p:nvSpPr>
        <p:spPr>
          <a:xfrm>
            <a:off x="992350" y="2825375"/>
            <a:ext cx="3000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999999"/>
                </a:solidFill>
                <a:latin typeface="Open Sans"/>
                <a:ea typeface="Open Sans"/>
                <a:cs typeface="Open Sans"/>
                <a:sym typeface="Open Sans"/>
              </a:rPr>
              <a:t>Exemplo do que pode aparecer</a:t>
            </a:r>
            <a:endParaRPr sz="1000">
              <a:solidFill>
                <a:srgbClr val="999999"/>
              </a:solidFill>
            </a:endParaRPr>
          </a:p>
        </p:txBody>
      </p:sp>
      <p:sp>
        <p:nvSpPr>
          <p:cNvPr id="599" name="Google Shape;599;p42"/>
          <p:cNvSpPr txBox="1">
            <a:spLocks noGrp="1"/>
          </p:cNvSpPr>
          <p:nvPr>
            <p:ph type="subTitle" idx="1"/>
          </p:nvPr>
        </p:nvSpPr>
        <p:spPr>
          <a:xfrm>
            <a:off x="6591475" y="1565725"/>
            <a:ext cx="1845446" cy="6990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dirty="0"/>
              <a:t>Complexidade de getCitiesFlow():</a:t>
            </a:r>
            <a:endParaRPr dirty="0"/>
          </a:p>
          <a:p>
            <a:pPr marL="0" marR="0" lvl="0" indent="0" algn="l" rtl="0">
              <a:lnSpc>
                <a:spcPct val="100000"/>
              </a:lnSpc>
              <a:spcBef>
                <a:spcPts val="0"/>
              </a:spcBef>
              <a:spcAft>
                <a:spcPts val="0"/>
              </a:spcAft>
              <a:buNone/>
            </a:pPr>
            <a:r>
              <a:rPr lang="en" b="1" dirty="0"/>
              <a:t>O(V*E²)</a:t>
            </a:r>
            <a:endParaRPr b="1" dirty="0"/>
          </a:p>
        </p:txBody>
      </p:sp>
      <p:sp>
        <p:nvSpPr>
          <p:cNvPr id="2" name="Google Shape;580;p41">
            <a:extLst>
              <a:ext uri="{FF2B5EF4-FFF2-40B4-BE49-F238E27FC236}">
                <a16:creationId xmlns:a16="http://schemas.microsoft.com/office/drawing/2014/main" id="{2022A5C8-8EB2-CFD8-586D-C166CDD93618}"/>
              </a:ext>
            </a:extLst>
          </p:cNvPr>
          <p:cNvSpPr txBox="1">
            <a:spLocks/>
          </p:cNvSpPr>
          <p:nvPr/>
        </p:nvSpPr>
        <p:spPr>
          <a:xfrm>
            <a:off x="707079" y="349161"/>
            <a:ext cx="7919400" cy="31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Lora Medium"/>
              <a:buNone/>
              <a:defRPr sz="4800" b="0" i="0" u="none" strike="noStrike" cap="none">
                <a:solidFill>
                  <a:schemeClr val="dk1"/>
                </a:solidFill>
                <a:latin typeface="Lora Medium"/>
                <a:ea typeface="Lora Medium"/>
                <a:cs typeface="Lora Medium"/>
                <a:sym typeface="Lora Medium"/>
              </a:defRPr>
            </a:lvl1pPr>
            <a:lvl2pPr marR="0" lvl="1" algn="ctr" rtl="0">
              <a:lnSpc>
                <a:spcPct val="100000"/>
              </a:lnSpc>
              <a:spcBef>
                <a:spcPts val="0"/>
              </a:spcBef>
              <a:spcAft>
                <a:spcPts val="0"/>
              </a:spcAft>
              <a:buClr>
                <a:schemeClr val="dk1"/>
              </a:buClr>
              <a:buSzPts val="4800"/>
              <a:buFont typeface="Lora"/>
              <a:buNone/>
              <a:defRPr sz="4800" b="0" i="0" u="none" strike="noStrike" cap="none">
                <a:solidFill>
                  <a:schemeClr val="dk1"/>
                </a:solidFill>
                <a:latin typeface="Lora"/>
                <a:ea typeface="Lora"/>
                <a:cs typeface="Lora"/>
                <a:sym typeface="Lora"/>
              </a:defRPr>
            </a:lvl2pPr>
            <a:lvl3pPr marR="0" lvl="2" algn="ctr" rtl="0">
              <a:lnSpc>
                <a:spcPct val="100000"/>
              </a:lnSpc>
              <a:spcBef>
                <a:spcPts val="0"/>
              </a:spcBef>
              <a:spcAft>
                <a:spcPts val="0"/>
              </a:spcAft>
              <a:buClr>
                <a:schemeClr val="dk1"/>
              </a:buClr>
              <a:buSzPts val="4800"/>
              <a:buFont typeface="Lora"/>
              <a:buNone/>
              <a:defRPr sz="4800" b="0" i="0" u="none" strike="noStrike" cap="none">
                <a:solidFill>
                  <a:schemeClr val="dk1"/>
                </a:solidFill>
                <a:latin typeface="Lora"/>
                <a:ea typeface="Lora"/>
                <a:cs typeface="Lora"/>
                <a:sym typeface="Lora"/>
              </a:defRPr>
            </a:lvl3pPr>
            <a:lvl4pPr marR="0" lvl="3" algn="ctr" rtl="0">
              <a:lnSpc>
                <a:spcPct val="100000"/>
              </a:lnSpc>
              <a:spcBef>
                <a:spcPts val="0"/>
              </a:spcBef>
              <a:spcAft>
                <a:spcPts val="0"/>
              </a:spcAft>
              <a:buClr>
                <a:schemeClr val="dk1"/>
              </a:buClr>
              <a:buSzPts val="4800"/>
              <a:buFont typeface="Lora"/>
              <a:buNone/>
              <a:defRPr sz="4800" b="0" i="0" u="none" strike="noStrike" cap="none">
                <a:solidFill>
                  <a:schemeClr val="dk1"/>
                </a:solidFill>
                <a:latin typeface="Lora"/>
                <a:ea typeface="Lora"/>
                <a:cs typeface="Lora"/>
                <a:sym typeface="Lora"/>
              </a:defRPr>
            </a:lvl4pPr>
            <a:lvl5pPr marR="0" lvl="4" algn="ctr" rtl="0">
              <a:lnSpc>
                <a:spcPct val="100000"/>
              </a:lnSpc>
              <a:spcBef>
                <a:spcPts val="0"/>
              </a:spcBef>
              <a:spcAft>
                <a:spcPts val="0"/>
              </a:spcAft>
              <a:buClr>
                <a:schemeClr val="dk1"/>
              </a:buClr>
              <a:buSzPts val="4800"/>
              <a:buFont typeface="Lora"/>
              <a:buNone/>
              <a:defRPr sz="4800" b="0" i="0" u="none" strike="noStrike" cap="none">
                <a:solidFill>
                  <a:schemeClr val="dk1"/>
                </a:solidFill>
                <a:latin typeface="Lora"/>
                <a:ea typeface="Lora"/>
                <a:cs typeface="Lora"/>
                <a:sym typeface="Lora"/>
              </a:defRPr>
            </a:lvl5pPr>
            <a:lvl6pPr marR="0" lvl="5" algn="ctr" rtl="0">
              <a:lnSpc>
                <a:spcPct val="100000"/>
              </a:lnSpc>
              <a:spcBef>
                <a:spcPts val="0"/>
              </a:spcBef>
              <a:spcAft>
                <a:spcPts val="0"/>
              </a:spcAft>
              <a:buClr>
                <a:schemeClr val="dk1"/>
              </a:buClr>
              <a:buSzPts val="4800"/>
              <a:buFont typeface="Lora"/>
              <a:buNone/>
              <a:defRPr sz="4800" b="0" i="0" u="none" strike="noStrike" cap="none">
                <a:solidFill>
                  <a:schemeClr val="dk1"/>
                </a:solidFill>
                <a:latin typeface="Lora"/>
                <a:ea typeface="Lora"/>
                <a:cs typeface="Lora"/>
                <a:sym typeface="Lora"/>
              </a:defRPr>
            </a:lvl6pPr>
            <a:lvl7pPr marR="0" lvl="6" algn="ctr" rtl="0">
              <a:lnSpc>
                <a:spcPct val="100000"/>
              </a:lnSpc>
              <a:spcBef>
                <a:spcPts val="0"/>
              </a:spcBef>
              <a:spcAft>
                <a:spcPts val="0"/>
              </a:spcAft>
              <a:buClr>
                <a:schemeClr val="dk1"/>
              </a:buClr>
              <a:buSzPts val="4800"/>
              <a:buFont typeface="Lora"/>
              <a:buNone/>
              <a:defRPr sz="4800" b="0" i="0" u="none" strike="noStrike" cap="none">
                <a:solidFill>
                  <a:schemeClr val="dk1"/>
                </a:solidFill>
                <a:latin typeface="Lora"/>
                <a:ea typeface="Lora"/>
                <a:cs typeface="Lora"/>
                <a:sym typeface="Lora"/>
              </a:defRPr>
            </a:lvl7pPr>
            <a:lvl8pPr marR="0" lvl="7" algn="ctr" rtl="0">
              <a:lnSpc>
                <a:spcPct val="100000"/>
              </a:lnSpc>
              <a:spcBef>
                <a:spcPts val="0"/>
              </a:spcBef>
              <a:spcAft>
                <a:spcPts val="0"/>
              </a:spcAft>
              <a:buClr>
                <a:schemeClr val="dk1"/>
              </a:buClr>
              <a:buSzPts val="4800"/>
              <a:buFont typeface="Lora"/>
              <a:buNone/>
              <a:defRPr sz="4800" b="0" i="0" u="none" strike="noStrike" cap="none">
                <a:solidFill>
                  <a:schemeClr val="dk1"/>
                </a:solidFill>
                <a:latin typeface="Lora"/>
                <a:ea typeface="Lora"/>
                <a:cs typeface="Lora"/>
                <a:sym typeface="Lora"/>
              </a:defRPr>
            </a:lvl8pPr>
            <a:lvl9pPr marR="0" lvl="8" algn="ctr" rtl="0">
              <a:lnSpc>
                <a:spcPct val="100000"/>
              </a:lnSpc>
              <a:spcBef>
                <a:spcPts val="0"/>
              </a:spcBef>
              <a:spcAft>
                <a:spcPts val="0"/>
              </a:spcAft>
              <a:buClr>
                <a:schemeClr val="dk1"/>
              </a:buClr>
              <a:buSzPts val="4800"/>
              <a:buFont typeface="Lora"/>
              <a:buNone/>
              <a:defRPr sz="4800" b="0" i="0" u="none" strike="noStrike" cap="none">
                <a:solidFill>
                  <a:schemeClr val="dk1"/>
                </a:solidFill>
                <a:latin typeface="Lora"/>
                <a:ea typeface="Lora"/>
                <a:cs typeface="Lora"/>
                <a:sym typeface="Lora"/>
              </a:defRPr>
            </a:lvl9pPr>
          </a:lstStyle>
          <a:p>
            <a:pPr algn="l"/>
            <a:r>
              <a:rPr lang="pt-PT" sz="2000"/>
              <a:t>FUNCIONALIDADES</a:t>
            </a:r>
            <a:endParaRPr lang="pt-PT"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pic>
        <p:nvPicPr>
          <p:cNvPr id="604" name="Google Shape;604;p43"/>
          <p:cNvPicPr preferRelativeResize="0"/>
          <p:nvPr/>
        </p:nvPicPr>
        <p:blipFill>
          <a:blip r:embed="rId3">
            <a:alphaModFix/>
          </a:blip>
          <a:stretch>
            <a:fillRect/>
          </a:stretch>
        </p:blipFill>
        <p:spPr>
          <a:xfrm>
            <a:off x="4413167" y="3591350"/>
            <a:ext cx="1958466" cy="714900"/>
          </a:xfrm>
          <a:prstGeom prst="rect">
            <a:avLst/>
          </a:prstGeom>
          <a:noFill/>
          <a:ln>
            <a:noFill/>
          </a:ln>
        </p:spPr>
      </p:pic>
      <p:sp>
        <p:nvSpPr>
          <p:cNvPr id="605" name="Google Shape;605;p43"/>
          <p:cNvSpPr txBox="1">
            <a:spLocks noGrp="1"/>
          </p:cNvSpPr>
          <p:nvPr>
            <p:ph type="subTitle" idx="1"/>
          </p:nvPr>
        </p:nvSpPr>
        <p:spPr>
          <a:xfrm>
            <a:off x="931800" y="635978"/>
            <a:ext cx="7280400" cy="14553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dirty="0"/>
              <a:t>Outro exemplo de uso de algoritmos associados a grafos é a funcionalidade de consultar quais cidades são afetadas pela quantidade de água que lhes é fornecida. Ou seja, se existir uma cidade em que a sua demanda, água necessária para satisfazer a cidade, é maior que a água naquele momento fornecida, então ela deve ser apresentada como resultado desta função. No menu inicial:</a:t>
            </a:r>
            <a:endParaRPr dirty="0"/>
          </a:p>
        </p:txBody>
      </p:sp>
      <p:sp>
        <p:nvSpPr>
          <p:cNvPr id="606" name="Google Shape;606;p43"/>
          <p:cNvSpPr txBox="1">
            <a:spLocks noGrp="1"/>
          </p:cNvSpPr>
          <p:nvPr>
            <p:ph type="sldNum" idx="12"/>
          </p:nvPr>
        </p:nvSpPr>
        <p:spPr>
          <a:xfrm>
            <a:off x="8556784" y="45212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608" name="Google Shape;608;p43"/>
          <p:cNvSpPr txBox="1">
            <a:spLocks noGrp="1"/>
          </p:cNvSpPr>
          <p:nvPr>
            <p:ph type="subTitle" idx="1"/>
          </p:nvPr>
        </p:nvSpPr>
        <p:spPr>
          <a:xfrm>
            <a:off x="3790500" y="2179875"/>
            <a:ext cx="4421700" cy="14775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dirty="0"/>
              <a:t>Neste código, percorremos toda a informação que temos de cada cidade e comparamos a água fornecida, </a:t>
            </a:r>
            <a:r>
              <a:rPr lang="en" i="1" u="sng" dirty="0"/>
              <a:t>totalFlow</a:t>
            </a:r>
            <a:r>
              <a:rPr lang="en" dirty="0"/>
              <a:t>, com a sua demanda, </a:t>
            </a:r>
            <a:r>
              <a:rPr lang="en" i="1" u="sng" dirty="0"/>
              <a:t>demand</a:t>
            </a:r>
            <a:r>
              <a:rPr lang="en" dirty="0"/>
              <a:t>.</a:t>
            </a:r>
            <a:endParaRPr dirty="0"/>
          </a:p>
          <a:p>
            <a:pPr marL="0" lvl="0" indent="0" algn="l" rtl="0">
              <a:spcBef>
                <a:spcPts val="0"/>
              </a:spcBef>
              <a:spcAft>
                <a:spcPts val="0"/>
              </a:spcAft>
              <a:buNone/>
            </a:pPr>
            <a:r>
              <a:rPr lang="en" dirty="0"/>
              <a:t>Além disso, guardamos a informação das cidades afetadas num vetor que é posteriormente apresentado.</a:t>
            </a:r>
            <a:endParaRPr dirty="0"/>
          </a:p>
        </p:txBody>
      </p:sp>
      <p:pic>
        <p:nvPicPr>
          <p:cNvPr id="609" name="Google Shape;609;p43"/>
          <p:cNvPicPr preferRelativeResize="0"/>
          <p:nvPr/>
        </p:nvPicPr>
        <p:blipFill>
          <a:blip r:embed="rId4">
            <a:alphaModFix/>
          </a:blip>
          <a:stretch>
            <a:fillRect/>
          </a:stretch>
        </p:blipFill>
        <p:spPr>
          <a:xfrm>
            <a:off x="931800" y="1974075"/>
            <a:ext cx="6390126" cy="230700"/>
          </a:xfrm>
          <a:prstGeom prst="rect">
            <a:avLst/>
          </a:prstGeom>
          <a:noFill/>
          <a:ln>
            <a:noFill/>
          </a:ln>
        </p:spPr>
      </p:pic>
      <p:pic>
        <p:nvPicPr>
          <p:cNvPr id="610" name="Google Shape;610;p43"/>
          <p:cNvPicPr preferRelativeResize="0"/>
          <p:nvPr/>
        </p:nvPicPr>
        <p:blipFill>
          <a:blip r:embed="rId5">
            <a:alphaModFix/>
          </a:blip>
          <a:stretch>
            <a:fillRect/>
          </a:stretch>
        </p:blipFill>
        <p:spPr>
          <a:xfrm>
            <a:off x="790650" y="2452150"/>
            <a:ext cx="3000816" cy="1455300"/>
          </a:xfrm>
          <a:prstGeom prst="rect">
            <a:avLst/>
          </a:prstGeom>
          <a:noFill/>
          <a:ln>
            <a:noFill/>
          </a:ln>
        </p:spPr>
      </p:pic>
      <p:pic>
        <p:nvPicPr>
          <p:cNvPr id="611" name="Google Shape;611;p43"/>
          <p:cNvPicPr preferRelativeResize="0"/>
          <p:nvPr/>
        </p:nvPicPr>
        <p:blipFill rotWithShape="1">
          <a:blip r:embed="rId6">
            <a:alphaModFix/>
          </a:blip>
          <a:srcRect l="1438"/>
          <a:stretch/>
        </p:blipFill>
        <p:spPr>
          <a:xfrm>
            <a:off x="978100" y="4168225"/>
            <a:ext cx="3176476" cy="138025"/>
          </a:xfrm>
          <a:prstGeom prst="rect">
            <a:avLst/>
          </a:prstGeom>
          <a:noFill/>
          <a:ln>
            <a:noFill/>
          </a:ln>
        </p:spPr>
      </p:pic>
      <p:sp>
        <p:nvSpPr>
          <p:cNvPr id="612" name="Google Shape;612;p43"/>
          <p:cNvSpPr txBox="1"/>
          <p:nvPr/>
        </p:nvSpPr>
        <p:spPr>
          <a:xfrm>
            <a:off x="4582550" y="4306250"/>
            <a:ext cx="16197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999999"/>
                </a:solidFill>
                <a:latin typeface="Open Sans"/>
                <a:ea typeface="Open Sans"/>
                <a:cs typeface="Open Sans"/>
                <a:sym typeface="Open Sans"/>
              </a:rPr>
              <a:t>Se o vetor não for vazio</a:t>
            </a:r>
            <a:endParaRPr sz="1000">
              <a:solidFill>
                <a:srgbClr val="999999"/>
              </a:solidFill>
            </a:endParaRPr>
          </a:p>
        </p:txBody>
      </p:sp>
      <p:sp>
        <p:nvSpPr>
          <p:cNvPr id="613" name="Google Shape;613;p43"/>
          <p:cNvSpPr txBox="1"/>
          <p:nvPr/>
        </p:nvSpPr>
        <p:spPr>
          <a:xfrm>
            <a:off x="1089300" y="4306250"/>
            <a:ext cx="2954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999999"/>
                </a:solidFill>
                <a:latin typeface="Open Sans"/>
                <a:ea typeface="Open Sans"/>
                <a:cs typeface="Open Sans"/>
                <a:sym typeface="Open Sans"/>
              </a:rPr>
              <a:t>Se o vetor for vazio (não há cidades afetadas)</a:t>
            </a:r>
            <a:endParaRPr sz="1000">
              <a:solidFill>
                <a:srgbClr val="999999"/>
              </a:solidFill>
            </a:endParaRPr>
          </a:p>
        </p:txBody>
      </p:sp>
      <p:sp>
        <p:nvSpPr>
          <p:cNvPr id="614" name="Google Shape;614;p43"/>
          <p:cNvSpPr txBox="1">
            <a:spLocks noGrp="1"/>
          </p:cNvSpPr>
          <p:nvPr>
            <p:ph type="subTitle" idx="1"/>
          </p:nvPr>
        </p:nvSpPr>
        <p:spPr>
          <a:xfrm>
            <a:off x="6630225" y="3667975"/>
            <a:ext cx="1750500" cy="6990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a:t>Complexidade de verifyCityNeeds():</a:t>
            </a:r>
            <a:endParaRPr/>
          </a:p>
          <a:p>
            <a:pPr marL="0" marR="0" lvl="0" indent="0" algn="l" rtl="0">
              <a:lnSpc>
                <a:spcPct val="100000"/>
              </a:lnSpc>
              <a:spcBef>
                <a:spcPts val="0"/>
              </a:spcBef>
              <a:spcAft>
                <a:spcPts val="0"/>
              </a:spcAft>
              <a:buNone/>
            </a:pPr>
            <a:r>
              <a:rPr lang="en" b="1"/>
              <a:t>O(V*E²)</a:t>
            </a:r>
            <a:endParaRPr b="1"/>
          </a:p>
        </p:txBody>
      </p:sp>
      <p:sp>
        <p:nvSpPr>
          <p:cNvPr id="2" name="Google Shape;580;p41">
            <a:extLst>
              <a:ext uri="{FF2B5EF4-FFF2-40B4-BE49-F238E27FC236}">
                <a16:creationId xmlns:a16="http://schemas.microsoft.com/office/drawing/2014/main" id="{C9AC2EB6-B889-0320-E4E9-6D642F7B3CE0}"/>
              </a:ext>
            </a:extLst>
          </p:cNvPr>
          <p:cNvSpPr txBox="1">
            <a:spLocks/>
          </p:cNvSpPr>
          <p:nvPr/>
        </p:nvSpPr>
        <p:spPr>
          <a:xfrm>
            <a:off x="707079" y="349161"/>
            <a:ext cx="7919400" cy="31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Lora Medium"/>
              <a:buNone/>
              <a:defRPr sz="4800" b="0" i="0" u="none" strike="noStrike" cap="none">
                <a:solidFill>
                  <a:schemeClr val="dk1"/>
                </a:solidFill>
                <a:latin typeface="Lora Medium"/>
                <a:ea typeface="Lora Medium"/>
                <a:cs typeface="Lora Medium"/>
                <a:sym typeface="Lora Medium"/>
              </a:defRPr>
            </a:lvl1pPr>
            <a:lvl2pPr marR="0" lvl="1" algn="ctr" rtl="0">
              <a:lnSpc>
                <a:spcPct val="100000"/>
              </a:lnSpc>
              <a:spcBef>
                <a:spcPts val="0"/>
              </a:spcBef>
              <a:spcAft>
                <a:spcPts val="0"/>
              </a:spcAft>
              <a:buClr>
                <a:schemeClr val="dk1"/>
              </a:buClr>
              <a:buSzPts val="4800"/>
              <a:buFont typeface="Lora"/>
              <a:buNone/>
              <a:defRPr sz="4800" b="0" i="0" u="none" strike="noStrike" cap="none">
                <a:solidFill>
                  <a:schemeClr val="dk1"/>
                </a:solidFill>
                <a:latin typeface="Lora"/>
                <a:ea typeface="Lora"/>
                <a:cs typeface="Lora"/>
                <a:sym typeface="Lora"/>
              </a:defRPr>
            </a:lvl2pPr>
            <a:lvl3pPr marR="0" lvl="2" algn="ctr" rtl="0">
              <a:lnSpc>
                <a:spcPct val="100000"/>
              </a:lnSpc>
              <a:spcBef>
                <a:spcPts val="0"/>
              </a:spcBef>
              <a:spcAft>
                <a:spcPts val="0"/>
              </a:spcAft>
              <a:buClr>
                <a:schemeClr val="dk1"/>
              </a:buClr>
              <a:buSzPts val="4800"/>
              <a:buFont typeface="Lora"/>
              <a:buNone/>
              <a:defRPr sz="4800" b="0" i="0" u="none" strike="noStrike" cap="none">
                <a:solidFill>
                  <a:schemeClr val="dk1"/>
                </a:solidFill>
                <a:latin typeface="Lora"/>
                <a:ea typeface="Lora"/>
                <a:cs typeface="Lora"/>
                <a:sym typeface="Lora"/>
              </a:defRPr>
            </a:lvl3pPr>
            <a:lvl4pPr marR="0" lvl="3" algn="ctr" rtl="0">
              <a:lnSpc>
                <a:spcPct val="100000"/>
              </a:lnSpc>
              <a:spcBef>
                <a:spcPts val="0"/>
              </a:spcBef>
              <a:spcAft>
                <a:spcPts val="0"/>
              </a:spcAft>
              <a:buClr>
                <a:schemeClr val="dk1"/>
              </a:buClr>
              <a:buSzPts val="4800"/>
              <a:buFont typeface="Lora"/>
              <a:buNone/>
              <a:defRPr sz="4800" b="0" i="0" u="none" strike="noStrike" cap="none">
                <a:solidFill>
                  <a:schemeClr val="dk1"/>
                </a:solidFill>
                <a:latin typeface="Lora"/>
                <a:ea typeface="Lora"/>
                <a:cs typeface="Lora"/>
                <a:sym typeface="Lora"/>
              </a:defRPr>
            </a:lvl4pPr>
            <a:lvl5pPr marR="0" lvl="4" algn="ctr" rtl="0">
              <a:lnSpc>
                <a:spcPct val="100000"/>
              </a:lnSpc>
              <a:spcBef>
                <a:spcPts val="0"/>
              </a:spcBef>
              <a:spcAft>
                <a:spcPts val="0"/>
              </a:spcAft>
              <a:buClr>
                <a:schemeClr val="dk1"/>
              </a:buClr>
              <a:buSzPts val="4800"/>
              <a:buFont typeface="Lora"/>
              <a:buNone/>
              <a:defRPr sz="4800" b="0" i="0" u="none" strike="noStrike" cap="none">
                <a:solidFill>
                  <a:schemeClr val="dk1"/>
                </a:solidFill>
                <a:latin typeface="Lora"/>
                <a:ea typeface="Lora"/>
                <a:cs typeface="Lora"/>
                <a:sym typeface="Lora"/>
              </a:defRPr>
            </a:lvl5pPr>
            <a:lvl6pPr marR="0" lvl="5" algn="ctr" rtl="0">
              <a:lnSpc>
                <a:spcPct val="100000"/>
              </a:lnSpc>
              <a:spcBef>
                <a:spcPts val="0"/>
              </a:spcBef>
              <a:spcAft>
                <a:spcPts val="0"/>
              </a:spcAft>
              <a:buClr>
                <a:schemeClr val="dk1"/>
              </a:buClr>
              <a:buSzPts val="4800"/>
              <a:buFont typeface="Lora"/>
              <a:buNone/>
              <a:defRPr sz="4800" b="0" i="0" u="none" strike="noStrike" cap="none">
                <a:solidFill>
                  <a:schemeClr val="dk1"/>
                </a:solidFill>
                <a:latin typeface="Lora"/>
                <a:ea typeface="Lora"/>
                <a:cs typeface="Lora"/>
                <a:sym typeface="Lora"/>
              </a:defRPr>
            </a:lvl6pPr>
            <a:lvl7pPr marR="0" lvl="6" algn="ctr" rtl="0">
              <a:lnSpc>
                <a:spcPct val="100000"/>
              </a:lnSpc>
              <a:spcBef>
                <a:spcPts val="0"/>
              </a:spcBef>
              <a:spcAft>
                <a:spcPts val="0"/>
              </a:spcAft>
              <a:buClr>
                <a:schemeClr val="dk1"/>
              </a:buClr>
              <a:buSzPts val="4800"/>
              <a:buFont typeface="Lora"/>
              <a:buNone/>
              <a:defRPr sz="4800" b="0" i="0" u="none" strike="noStrike" cap="none">
                <a:solidFill>
                  <a:schemeClr val="dk1"/>
                </a:solidFill>
                <a:latin typeface="Lora"/>
                <a:ea typeface="Lora"/>
                <a:cs typeface="Lora"/>
                <a:sym typeface="Lora"/>
              </a:defRPr>
            </a:lvl7pPr>
            <a:lvl8pPr marR="0" lvl="7" algn="ctr" rtl="0">
              <a:lnSpc>
                <a:spcPct val="100000"/>
              </a:lnSpc>
              <a:spcBef>
                <a:spcPts val="0"/>
              </a:spcBef>
              <a:spcAft>
                <a:spcPts val="0"/>
              </a:spcAft>
              <a:buClr>
                <a:schemeClr val="dk1"/>
              </a:buClr>
              <a:buSzPts val="4800"/>
              <a:buFont typeface="Lora"/>
              <a:buNone/>
              <a:defRPr sz="4800" b="0" i="0" u="none" strike="noStrike" cap="none">
                <a:solidFill>
                  <a:schemeClr val="dk1"/>
                </a:solidFill>
                <a:latin typeface="Lora"/>
                <a:ea typeface="Lora"/>
                <a:cs typeface="Lora"/>
                <a:sym typeface="Lora"/>
              </a:defRPr>
            </a:lvl8pPr>
            <a:lvl9pPr marR="0" lvl="8" algn="ctr" rtl="0">
              <a:lnSpc>
                <a:spcPct val="100000"/>
              </a:lnSpc>
              <a:spcBef>
                <a:spcPts val="0"/>
              </a:spcBef>
              <a:spcAft>
                <a:spcPts val="0"/>
              </a:spcAft>
              <a:buClr>
                <a:schemeClr val="dk1"/>
              </a:buClr>
              <a:buSzPts val="4800"/>
              <a:buFont typeface="Lora"/>
              <a:buNone/>
              <a:defRPr sz="4800" b="0" i="0" u="none" strike="noStrike" cap="none">
                <a:solidFill>
                  <a:schemeClr val="dk1"/>
                </a:solidFill>
                <a:latin typeface="Lora"/>
                <a:ea typeface="Lora"/>
                <a:cs typeface="Lora"/>
                <a:sym typeface="Lora"/>
              </a:defRPr>
            </a:lvl9pPr>
          </a:lstStyle>
          <a:p>
            <a:pPr algn="l"/>
            <a:r>
              <a:rPr lang="pt-PT" sz="2000" dirty="0"/>
              <a:t>FUNCIONALIDADES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pic>
        <p:nvPicPr>
          <p:cNvPr id="619" name="Google Shape;619;p44"/>
          <p:cNvPicPr preferRelativeResize="0"/>
          <p:nvPr/>
        </p:nvPicPr>
        <p:blipFill>
          <a:blip r:embed="rId3">
            <a:alphaModFix/>
          </a:blip>
          <a:stretch>
            <a:fillRect/>
          </a:stretch>
        </p:blipFill>
        <p:spPr>
          <a:xfrm>
            <a:off x="5307702" y="3051138"/>
            <a:ext cx="3168748" cy="1052125"/>
          </a:xfrm>
          <a:prstGeom prst="rect">
            <a:avLst/>
          </a:prstGeom>
          <a:noFill/>
          <a:ln>
            <a:noFill/>
          </a:ln>
        </p:spPr>
      </p:pic>
      <p:sp>
        <p:nvSpPr>
          <p:cNvPr id="620" name="Google Shape;620;p44"/>
          <p:cNvSpPr txBox="1">
            <a:spLocks noGrp="1"/>
          </p:cNvSpPr>
          <p:nvPr>
            <p:ph type="subTitle" idx="1"/>
          </p:nvPr>
        </p:nvSpPr>
        <p:spPr>
          <a:xfrm>
            <a:off x="931825" y="777526"/>
            <a:ext cx="7280400" cy="831300"/>
          </a:xfrm>
          <a:prstGeom prst="rect">
            <a:avLst/>
          </a:prstGeom>
        </p:spPr>
        <p:txBody>
          <a:bodyPr spcFirstLastPara="1" wrap="square" lIns="91425" tIns="91425" rIns="91425" bIns="91425" anchor="ctr" anchorCtr="0">
            <a:spAutoFit/>
          </a:bodyPr>
          <a:lstStyle/>
          <a:p>
            <a:pPr marL="0" lvl="0" indent="0" algn="just" rtl="0">
              <a:spcBef>
                <a:spcPts val="0"/>
              </a:spcBef>
              <a:spcAft>
                <a:spcPts val="0"/>
              </a:spcAft>
              <a:buNone/>
            </a:pPr>
            <a:r>
              <a:rPr lang="en"/>
              <a:t>Neste menu, é possível consultar não só a distribuição de água do mapa fornecido, como também os efeitos da eliminação de uma componente do mapa. Estes comandos são: </a:t>
            </a:r>
            <a:endParaRPr/>
          </a:p>
        </p:txBody>
      </p:sp>
      <p:sp>
        <p:nvSpPr>
          <p:cNvPr id="621" name="Google Shape;621;p44"/>
          <p:cNvSpPr txBox="1">
            <a:spLocks noGrp="1"/>
          </p:cNvSpPr>
          <p:nvPr>
            <p:ph type="sldNum" idx="12"/>
          </p:nvPr>
        </p:nvSpPr>
        <p:spPr>
          <a:xfrm>
            <a:off x="8556784" y="45212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pic>
        <p:nvPicPr>
          <p:cNvPr id="623" name="Google Shape;623;p44"/>
          <p:cNvPicPr preferRelativeResize="0"/>
          <p:nvPr/>
        </p:nvPicPr>
        <p:blipFill>
          <a:blip r:embed="rId4">
            <a:alphaModFix/>
          </a:blip>
          <a:stretch>
            <a:fillRect/>
          </a:stretch>
        </p:blipFill>
        <p:spPr>
          <a:xfrm>
            <a:off x="1100925" y="1539225"/>
            <a:ext cx="6082300" cy="1218625"/>
          </a:xfrm>
          <a:prstGeom prst="rect">
            <a:avLst/>
          </a:prstGeom>
          <a:noFill/>
          <a:ln>
            <a:noFill/>
          </a:ln>
        </p:spPr>
      </p:pic>
      <p:sp>
        <p:nvSpPr>
          <p:cNvPr id="624" name="Google Shape;624;p44"/>
          <p:cNvSpPr txBox="1">
            <a:spLocks noGrp="1"/>
          </p:cNvSpPr>
          <p:nvPr>
            <p:ph type="subTitle" idx="1"/>
          </p:nvPr>
        </p:nvSpPr>
        <p:spPr>
          <a:xfrm>
            <a:off x="931800" y="2717176"/>
            <a:ext cx="7280400" cy="4002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a:t>Quando escolhidas, estas opções apresentam menus semelhantes:</a:t>
            </a:r>
            <a:endParaRPr/>
          </a:p>
        </p:txBody>
      </p:sp>
      <p:pic>
        <p:nvPicPr>
          <p:cNvPr id="625" name="Google Shape;625;p44"/>
          <p:cNvPicPr preferRelativeResize="0"/>
          <p:nvPr/>
        </p:nvPicPr>
        <p:blipFill rotWithShape="1">
          <a:blip r:embed="rId5">
            <a:alphaModFix/>
          </a:blip>
          <a:srcRect b="2572"/>
          <a:stretch/>
        </p:blipFill>
        <p:spPr>
          <a:xfrm>
            <a:off x="1031925" y="3127350"/>
            <a:ext cx="3444175" cy="911475"/>
          </a:xfrm>
          <a:prstGeom prst="rect">
            <a:avLst/>
          </a:prstGeom>
          <a:noFill/>
          <a:ln>
            <a:noFill/>
          </a:ln>
        </p:spPr>
      </p:pic>
      <p:cxnSp>
        <p:nvCxnSpPr>
          <p:cNvPr id="626" name="Google Shape;626;p44"/>
          <p:cNvCxnSpPr>
            <a:stCxn id="625" idx="3"/>
            <a:endCxn id="627" idx="1"/>
          </p:cNvCxnSpPr>
          <p:nvPr/>
        </p:nvCxnSpPr>
        <p:spPr>
          <a:xfrm>
            <a:off x="4476100" y="3583088"/>
            <a:ext cx="831600" cy="12000"/>
          </a:xfrm>
          <a:prstGeom prst="straightConnector1">
            <a:avLst/>
          </a:prstGeom>
          <a:noFill/>
          <a:ln w="19050" cap="flat" cmpd="sng">
            <a:solidFill>
              <a:srgbClr val="362984"/>
            </a:solidFill>
            <a:prstDash val="solid"/>
            <a:round/>
            <a:headEnd type="none" w="med" len="med"/>
            <a:tailEnd type="triangle" w="med" len="med"/>
          </a:ln>
        </p:spPr>
      </p:cxnSp>
      <p:sp>
        <p:nvSpPr>
          <p:cNvPr id="628" name="Google Shape;628;p44"/>
          <p:cNvSpPr txBox="1"/>
          <p:nvPr/>
        </p:nvSpPr>
        <p:spPr>
          <a:xfrm>
            <a:off x="1031925" y="4183000"/>
            <a:ext cx="43422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solidFill>
                  <a:srgbClr val="999999"/>
                </a:solidFill>
                <a:latin typeface="Open Sans"/>
                <a:ea typeface="Open Sans"/>
                <a:cs typeface="Open Sans"/>
                <a:sym typeface="Open Sans"/>
              </a:rPr>
              <a:t>Exemplo se escolher a opção 6 e o reservatório R_1</a:t>
            </a:r>
            <a:endParaRPr sz="1000" dirty="0">
              <a:solidFill>
                <a:srgbClr val="999999"/>
              </a:solidFill>
            </a:endParaRPr>
          </a:p>
        </p:txBody>
      </p:sp>
      <p:sp>
        <p:nvSpPr>
          <p:cNvPr id="629" name="Google Shape;629;p44"/>
          <p:cNvSpPr txBox="1">
            <a:spLocks noGrp="1"/>
          </p:cNvSpPr>
          <p:nvPr>
            <p:ph type="subTitle" idx="1"/>
          </p:nvPr>
        </p:nvSpPr>
        <p:spPr>
          <a:xfrm>
            <a:off x="4812125" y="4225725"/>
            <a:ext cx="3744600" cy="699000"/>
          </a:xfrm>
          <a:prstGeom prst="rect">
            <a:avLst/>
          </a:prstGeom>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a:t>Complexidade das funções de remoção de localizações: </a:t>
            </a:r>
            <a:r>
              <a:rPr lang="en" b="1"/>
              <a:t>O(V*E²)</a:t>
            </a:r>
            <a:endParaRPr b="1"/>
          </a:p>
        </p:txBody>
      </p:sp>
      <p:sp>
        <p:nvSpPr>
          <p:cNvPr id="2" name="Google Shape;580;p41">
            <a:extLst>
              <a:ext uri="{FF2B5EF4-FFF2-40B4-BE49-F238E27FC236}">
                <a16:creationId xmlns:a16="http://schemas.microsoft.com/office/drawing/2014/main" id="{B88F7C86-C5CC-3CF3-6361-5174A31535F2}"/>
              </a:ext>
            </a:extLst>
          </p:cNvPr>
          <p:cNvSpPr txBox="1">
            <a:spLocks/>
          </p:cNvSpPr>
          <p:nvPr/>
        </p:nvSpPr>
        <p:spPr>
          <a:xfrm>
            <a:off x="707079" y="349161"/>
            <a:ext cx="7919400" cy="31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800"/>
              <a:buFont typeface="Lora Medium"/>
              <a:buNone/>
              <a:defRPr sz="4800" b="0" i="0" u="none" strike="noStrike" cap="none">
                <a:solidFill>
                  <a:schemeClr val="dk1"/>
                </a:solidFill>
                <a:latin typeface="Lora Medium"/>
                <a:ea typeface="Lora Medium"/>
                <a:cs typeface="Lora Medium"/>
                <a:sym typeface="Lora Medium"/>
              </a:defRPr>
            </a:lvl1pPr>
            <a:lvl2pPr marR="0" lvl="1" algn="ctr" rtl="0">
              <a:lnSpc>
                <a:spcPct val="100000"/>
              </a:lnSpc>
              <a:spcBef>
                <a:spcPts val="0"/>
              </a:spcBef>
              <a:spcAft>
                <a:spcPts val="0"/>
              </a:spcAft>
              <a:buClr>
                <a:schemeClr val="dk1"/>
              </a:buClr>
              <a:buSzPts val="4800"/>
              <a:buFont typeface="Lora"/>
              <a:buNone/>
              <a:defRPr sz="4800" b="0" i="0" u="none" strike="noStrike" cap="none">
                <a:solidFill>
                  <a:schemeClr val="dk1"/>
                </a:solidFill>
                <a:latin typeface="Lora"/>
                <a:ea typeface="Lora"/>
                <a:cs typeface="Lora"/>
                <a:sym typeface="Lora"/>
              </a:defRPr>
            </a:lvl2pPr>
            <a:lvl3pPr marR="0" lvl="2" algn="ctr" rtl="0">
              <a:lnSpc>
                <a:spcPct val="100000"/>
              </a:lnSpc>
              <a:spcBef>
                <a:spcPts val="0"/>
              </a:spcBef>
              <a:spcAft>
                <a:spcPts val="0"/>
              </a:spcAft>
              <a:buClr>
                <a:schemeClr val="dk1"/>
              </a:buClr>
              <a:buSzPts val="4800"/>
              <a:buFont typeface="Lora"/>
              <a:buNone/>
              <a:defRPr sz="4800" b="0" i="0" u="none" strike="noStrike" cap="none">
                <a:solidFill>
                  <a:schemeClr val="dk1"/>
                </a:solidFill>
                <a:latin typeface="Lora"/>
                <a:ea typeface="Lora"/>
                <a:cs typeface="Lora"/>
                <a:sym typeface="Lora"/>
              </a:defRPr>
            </a:lvl3pPr>
            <a:lvl4pPr marR="0" lvl="3" algn="ctr" rtl="0">
              <a:lnSpc>
                <a:spcPct val="100000"/>
              </a:lnSpc>
              <a:spcBef>
                <a:spcPts val="0"/>
              </a:spcBef>
              <a:spcAft>
                <a:spcPts val="0"/>
              </a:spcAft>
              <a:buClr>
                <a:schemeClr val="dk1"/>
              </a:buClr>
              <a:buSzPts val="4800"/>
              <a:buFont typeface="Lora"/>
              <a:buNone/>
              <a:defRPr sz="4800" b="0" i="0" u="none" strike="noStrike" cap="none">
                <a:solidFill>
                  <a:schemeClr val="dk1"/>
                </a:solidFill>
                <a:latin typeface="Lora"/>
                <a:ea typeface="Lora"/>
                <a:cs typeface="Lora"/>
                <a:sym typeface="Lora"/>
              </a:defRPr>
            </a:lvl4pPr>
            <a:lvl5pPr marR="0" lvl="4" algn="ctr" rtl="0">
              <a:lnSpc>
                <a:spcPct val="100000"/>
              </a:lnSpc>
              <a:spcBef>
                <a:spcPts val="0"/>
              </a:spcBef>
              <a:spcAft>
                <a:spcPts val="0"/>
              </a:spcAft>
              <a:buClr>
                <a:schemeClr val="dk1"/>
              </a:buClr>
              <a:buSzPts val="4800"/>
              <a:buFont typeface="Lora"/>
              <a:buNone/>
              <a:defRPr sz="4800" b="0" i="0" u="none" strike="noStrike" cap="none">
                <a:solidFill>
                  <a:schemeClr val="dk1"/>
                </a:solidFill>
                <a:latin typeface="Lora"/>
                <a:ea typeface="Lora"/>
                <a:cs typeface="Lora"/>
                <a:sym typeface="Lora"/>
              </a:defRPr>
            </a:lvl5pPr>
            <a:lvl6pPr marR="0" lvl="5" algn="ctr" rtl="0">
              <a:lnSpc>
                <a:spcPct val="100000"/>
              </a:lnSpc>
              <a:spcBef>
                <a:spcPts val="0"/>
              </a:spcBef>
              <a:spcAft>
                <a:spcPts val="0"/>
              </a:spcAft>
              <a:buClr>
                <a:schemeClr val="dk1"/>
              </a:buClr>
              <a:buSzPts val="4800"/>
              <a:buFont typeface="Lora"/>
              <a:buNone/>
              <a:defRPr sz="4800" b="0" i="0" u="none" strike="noStrike" cap="none">
                <a:solidFill>
                  <a:schemeClr val="dk1"/>
                </a:solidFill>
                <a:latin typeface="Lora"/>
                <a:ea typeface="Lora"/>
                <a:cs typeface="Lora"/>
                <a:sym typeface="Lora"/>
              </a:defRPr>
            </a:lvl6pPr>
            <a:lvl7pPr marR="0" lvl="6" algn="ctr" rtl="0">
              <a:lnSpc>
                <a:spcPct val="100000"/>
              </a:lnSpc>
              <a:spcBef>
                <a:spcPts val="0"/>
              </a:spcBef>
              <a:spcAft>
                <a:spcPts val="0"/>
              </a:spcAft>
              <a:buClr>
                <a:schemeClr val="dk1"/>
              </a:buClr>
              <a:buSzPts val="4800"/>
              <a:buFont typeface="Lora"/>
              <a:buNone/>
              <a:defRPr sz="4800" b="0" i="0" u="none" strike="noStrike" cap="none">
                <a:solidFill>
                  <a:schemeClr val="dk1"/>
                </a:solidFill>
                <a:latin typeface="Lora"/>
                <a:ea typeface="Lora"/>
                <a:cs typeface="Lora"/>
                <a:sym typeface="Lora"/>
              </a:defRPr>
            </a:lvl7pPr>
            <a:lvl8pPr marR="0" lvl="7" algn="ctr" rtl="0">
              <a:lnSpc>
                <a:spcPct val="100000"/>
              </a:lnSpc>
              <a:spcBef>
                <a:spcPts val="0"/>
              </a:spcBef>
              <a:spcAft>
                <a:spcPts val="0"/>
              </a:spcAft>
              <a:buClr>
                <a:schemeClr val="dk1"/>
              </a:buClr>
              <a:buSzPts val="4800"/>
              <a:buFont typeface="Lora"/>
              <a:buNone/>
              <a:defRPr sz="4800" b="0" i="0" u="none" strike="noStrike" cap="none">
                <a:solidFill>
                  <a:schemeClr val="dk1"/>
                </a:solidFill>
                <a:latin typeface="Lora"/>
                <a:ea typeface="Lora"/>
                <a:cs typeface="Lora"/>
                <a:sym typeface="Lora"/>
              </a:defRPr>
            </a:lvl8pPr>
            <a:lvl9pPr marR="0" lvl="8" algn="ctr" rtl="0">
              <a:lnSpc>
                <a:spcPct val="100000"/>
              </a:lnSpc>
              <a:spcBef>
                <a:spcPts val="0"/>
              </a:spcBef>
              <a:spcAft>
                <a:spcPts val="0"/>
              </a:spcAft>
              <a:buClr>
                <a:schemeClr val="dk1"/>
              </a:buClr>
              <a:buSzPts val="4800"/>
              <a:buFont typeface="Lora"/>
              <a:buNone/>
              <a:defRPr sz="4800" b="0" i="0" u="none" strike="noStrike" cap="none">
                <a:solidFill>
                  <a:schemeClr val="dk1"/>
                </a:solidFill>
                <a:latin typeface="Lora"/>
                <a:ea typeface="Lora"/>
                <a:cs typeface="Lora"/>
                <a:sym typeface="Lora"/>
              </a:defRPr>
            </a:lvl9pPr>
          </a:lstStyle>
          <a:p>
            <a:pPr algn="l"/>
            <a:r>
              <a:rPr lang="pt-PT" sz="2000" dirty="0"/>
              <a:t>FUNCIONALIDADES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45"/>
          <p:cNvSpPr/>
          <p:nvPr/>
        </p:nvSpPr>
        <p:spPr>
          <a:xfrm>
            <a:off x="-2591375" y="-1398598"/>
            <a:ext cx="7056900" cy="2806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5"/>
          <p:cNvSpPr txBox="1">
            <a:spLocks noGrp="1"/>
          </p:cNvSpPr>
          <p:nvPr>
            <p:ph type="title"/>
          </p:nvPr>
        </p:nvSpPr>
        <p:spPr>
          <a:xfrm>
            <a:off x="2582413" y="2006425"/>
            <a:ext cx="5553900" cy="120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INTERFACE COM O UTILIZADOR</a:t>
            </a:r>
            <a:endParaRPr/>
          </a:p>
        </p:txBody>
      </p:sp>
      <p:sp>
        <p:nvSpPr>
          <p:cNvPr id="636" name="Google Shape;636;p45"/>
          <p:cNvSpPr txBox="1">
            <a:spLocks noGrp="1"/>
          </p:cNvSpPr>
          <p:nvPr>
            <p:ph type="title" idx="2"/>
          </p:nvPr>
        </p:nvSpPr>
        <p:spPr>
          <a:xfrm>
            <a:off x="671325" y="2158825"/>
            <a:ext cx="2376900" cy="92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637" name="Google Shape;637;p45"/>
          <p:cNvSpPr/>
          <p:nvPr/>
        </p:nvSpPr>
        <p:spPr>
          <a:xfrm>
            <a:off x="4284708" y="3263469"/>
            <a:ext cx="7056900" cy="2806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5"/>
          <p:cNvSpPr txBox="1">
            <a:spLocks noGrp="1"/>
          </p:cNvSpPr>
          <p:nvPr>
            <p:ph type="sldNum" idx="12"/>
          </p:nvPr>
        </p:nvSpPr>
        <p:spPr>
          <a:xfrm>
            <a:off x="8556784" y="45212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8"/>
          <p:cNvSpPr txBox="1">
            <a:spLocks noGrp="1"/>
          </p:cNvSpPr>
          <p:nvPr>
            <p:ph type="title" idx="2"/>
          </p:nvPr>
        </p:nvSpPr>
        <p:spPr>
          <a:xfrm>
            <a:off x="619004" y="421782"/>
            <a:ext cx="7919400" cy="3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CONTEÚDO A APRESENTAR</a:t>
            </a:r>
            <a:endParaRPr/>
          </a:p>
        </p:txBody>
      </p:sp>
      <p:sp>
        <p:nvSpPr>
          <p:cNvPr id="411" name="Google Shape;411;p28"/>
          <p:cNvSpPr txBox="1">
            <a:spLocks noGrp="1"/>
          </p:cNvSpPr>
          <p:nvPr>
            <p:ph type="title" idx="4"/>
          </p:nvPr>
        </p:nvSpPr>
        <p:spPr>
          <a:xfrm>
            <a:off x="4272090" y="1325038"/>
            <a:ext cx="1378200" cy="3108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0</a:t>
            </a:r>
            <a:r>
              <a:rPr lang="en"/>
              <a:t>5</a:t>
            </a:r>
            <a:endParaRPr sz="2400"/>
          </a:p>
        </p:txBody>
      </p:sp>
      <p:sp>
        <p:nvSpPr>
          <p:cNvPr id="412" name="Google Shape;412;p28"/>
          <p:cNvSpPr txBox="1">
            <a:spLocks noGrp="1"/>
          </p:cNvSpPr>
          <p:nvPr>
            <p:ph type="subTitle" idx="1"/>
          </p:nvPr>
        </p:nvSpPr>
        <p:spPr>
          <a:xfrm>
            <a:off x="1712051" y="1372550"/>
            <a:ext cx="2733300" cy="23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DIAGRAMA DE CLASSES</a:t>
            </a:r>
            <a:endParaRPr/>
          </a:p>
        </p:txBody>
      </p:sp>
      <p:sp>
        <p:nvSpPr>
          <p:cNvPr id="413" name="Google Shape;413;p28"/>
          <p:cNvSpPr txBox="1">
            <a:spLocks noGrp="1"/>
          </p:cNvSpPr>
          <p:nvPr>
            <p:ph type="title"/>
          </p:nvPr>
        </p:nvSpPr>
        <p:spPr>
          <a:xfrm>
            <a:off x="453721" y="1307763"/>
            <a:ext cx="1846200" cy="3108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01</a:t>
            </a:r>
            <a:endParaRPr sz="2400"/>
          </a:p>
        </p:txBody>
      </p:sp>
      <p:sp>
        <p:nvSpPr>
          <p:cNvPr id="414" name="Google Shape;414;p28"/>
          <p:cNvSpPr txBox="1">
            <a:spLocks noGrp="1"/>
          </p:cNvSpPr>
          <p:nvPr>
            <p:ph type="title" idx="4"/>
          </p:nvPr>
        </p:nvSpPr>
        <p:spPr>
          <a:xfrm>
            <a:off x="453721" y="2002877"/>
            <a:ext cx="1846200" cy="3108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02</a:t>
            </a:r>
            <a:endParaRPr sz="2400"/>
          </a:p>
        </p:txBody>
      </p:sp>
      <p:sp>
        <p:nvSpPr>
          <p:cNvPr id="415" name="Google Shape;415;p28"/>
          <p:cNvSpPr txBox="1">
            <a:spLocks noGrp="1"/>
          </p:cNvSpPr>
          <p:nvPr>
            <p:ph type="title" idx="6"/>
          </p:nvPr>
        </p:nvSpPr>
        <p:spPr>
          <a:xfrm>
            <a:off x="453721" y="2697991"/>
            <a:ext cx="1846200" cy="3108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03</a:t>
            </a:r>
            <a:endParaRPr sz="2400"/>
          </a:p>
        </p:txBody>
      </p:sp>
      <p:sp>
        <p:nvSpPr>
          <p:cNvPr id="416" name="Google Shape;416;p28"/>
          <p:cNvSpPr txBox="1">
            <a:spLocks noGrp="1"/>
          </p:cNvSpPr>
          <p:nvPr>
            <p:ph type="sldNum" idx="12"/>
          </p:nvPr>
        </p:nvSpPr>
        <p:spPr>
          <a:xfrm>
            <a:off x="8556784" y="45212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417" name="Google Shape;417;p28"/>
          <p:cNvSpPr/>
          <p:nvPr/>
        </p:nvSpPr>
        <p:spPr>
          <a:xfrm flipH="1">
            <a:off x="303564" y="1047730"/>
            <a:ext cx="625946" cy="300086"/>
          </a:xfrm>
          <a:custGeom>
            <a:avLst/>
            <a:gdLst/>
            <a:ahLst/>
            <a:cxnLst/>
            <a:rect l="l" t="t" r="r" b="b"/>
            <a:pathLst>
              <a:path w="20701" h="24950" extrusionOk="0">
                <a:moveTo>
                  <a:pt x="10351" y="1"/>
                </a:moveTo>
                <a:cubicBezTo>
                  <a:pt x="10204" y="12155"/>
                  <a:pt x="10085" y="12299"/>
                  <a:pt x="1" y="12475"/>
                </a:cubicBezTo>
                <a:cubicBezTo>
                  <a:pt x="10085" y="12652"/>
                  <a:pt x="10204" y="12795"/>
                  <a:pt x="10351" y="24949"/>
                </a:cubicBezTo>
                <a:cubicBezTo>
                  <a:pt x="10497" y="12795"/>
                  <a:pt x="10616" y="12652"/>
                  <a:pt x="20700" y="12475"/>
                </a:cubicBezTo>
                <a:cubicBezTo>
                  <a:pt x="10616" y="12299"/>
                  <a:pt x="10497" y="12155"/>
                  <a:pt x="10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8"/>
          <p:cNvSpPr/>
          <p:nvPr/>
        </p:nvSpPr>
        <p:spPr>
          <a:xfrm>
            <a:off x="6061300" y="4078425"/>
            <a:ext cx="3349800" cy="2983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8"/>
          <p:cNvSpPr txBox="1">
            <a:spLocks noGrp="1"/>
          </p:cNvSpPr>
          <p:nvPr>
            <p:ph type="title"/>
          </p:nvPr>
        </p:nvSpPr>
        <p:spPr>
          <a:xfrm>
            <a:off x="4272090" y="1999725"/>
            <a:ext cx="1378200" cy="3108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0</a:t>
            </a:r>
            <a:r>
              <a:rPr lang="en"/>
              <a:t>6</a:t>
            </a:r>
            <a:endParaRPr sz="2400"/>
          </a:p>
        </p:txBody>
      </p:sp>
      <p:sp>
        <p:nvSpPr>
          <p:cNvPr id="420" name="Google Shape;420;p28"/>
          <p:cNvSpPr txBox="1">
            <a:spLocks noGrp="1"/>
          </p:cNvSpPr>
          <p:nvPr>
            <p:ph type="title" idx="4"/>
          </p:nvPr>
        </p:nvSpPr>
        <p:spPr>
          <a:xfrm>
            <a:off x="4272090" y="2767838"/>
            <a:ext cx="1378200" cy="3108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0</a:t>
            </a:r>
            <a:r>
              <a:rPr lang="en"/>
              <a:t>7</a:t>
            </a:r>
            <a:endParaRPr sz="2400"/>
          </a:p>
        </p:txBody>
      </p:sp>
      <p:sp>
        <p:nvSpPr>
          <p:cNvPr id="421" name="Google Shape;421;p28"/>
          <p:cNvSpPr txBox="1">
            <a:spLocks noGrp="1"/>
          </p:cNvSpPr>
          <p:nvPr>
            <p:ph type="subTitle" idx="1"/>
          </p:nvPr>
        </p:nvSpPr>
        <p:spPr>
          <a:xfrm>
            <a:off x="1712051" y="2059895"/>
            <a:ext cx="2733300" cy="23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DESCRIÇÃO DA LEITURA DO DATASET</a:t>
            </a:r>
            <a:endParaRPr/>
          </a:p>
        </p:txBody>
      </p:sp>
      <p:sp>
        <p:nvSpPr>
          <p:cNvPr id="422" name="Google Shape;422;p28"/>
          <p:cNvSpPr txBox="1">
            <a:spLocks noGrp="1"/>
          </p:cNvSpPr>
          <p:nvPr>
            <p:ph type="subTitle" idx="1"/>
          </p:nvPr>
        </p:nvSpPr>
        <p:spPr>
          <a:xfrm>
            <a:off x="1712051" y="2747240"/>
            <a:ext cx="2733300" cy="23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REPRESENTAÇÃO DO DATASET</a:t>
            </a:r>
            <a:endParaRPr/>
          </a:p>
        </p:txBody>
      </p:sp>
      <p:sp>
        <p:nvSpPr>
          <p:cNvPr id="423" name="Google Shape;423;p28"/>
          <p:cNvSpPr txBox="1">
            <a:spLocks noGrp="1"/>
          </p:cNvSpPr>
          <p:nvPr>
            <p:ph type="subTitle" idx="1"/>
          </p:nvPr>
        </p:nvSpPr>
        <p:spPr>
          <a:xfrm>
            <a:off x="5211475" y="1366500"/>
            <a:ext cx="2987700" cy="23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INTERFACE COM O UTILIZADOR</a:t>
            </a:r>
            <a:endParaRPr/>
          </a:p>
        </p:txBody>
      </p:sp>
      <p:sp>
        <p:nvSpPr>
          <p:cNvPr id="424" name="Google Shape;424;p28"/>
          <p:cNvSpPr txBox="1">
            <a:spLocks noGrp="1"/>
          </p:cNvSpPr>
          <p:nvPr>
            <p:ph type="subTitle" idx="1"/>
          </p:nvPr>
        </p:nvSpPr>
        <p:spPr>
          <a:xfrm>
            <a:off x="5211475" y="2061250"/>
            <a:ext cx="3478800" cy="23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DESTAQUE DE FUNCIONALIDADES</a:t>
            </a:r>
            <a:endParaRPr/>
          </a:p>
        </p:txBody>
      </p:sp>
      <p:sp>
        <p:nvSpPr>
          <p:cNvPr id="425" name="Google Shape;425;p28"/>
          <p:cNvSpPr txBox="1">
            <a:spLocks noGrp="1"/>
          </p:cNvSpPr>
          <p:nvPr>
            <p:ph type="subTitle" idx="1"/>
          </p:nvPr>
        </p:nvSpPr>
        <p:spPr>
          <a:xfrm>
            <a:off x="5211467" y="2807605"/>
            <a:ext cx="2040600" cy="23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PROPOSTAS PARA A RESOLUÇÃO DE PROBLEMAS</a:t>
            </a:r>
            <a:endParaRPr/>
          </a:p>
        </p:txBody>
      </p:sp>
      <p:cxnSp>
        <p:nvCxnSpPr>
          <p:cNvPr id="426" name="Google Shape;426;p28"/>
          <p:cNvCxnSpPr/>
          <p:nvPr/>
        </p:nvCxnSpPr>
        <p:spPr>
          <a:xfrm>
            <a:off x="4424500" y="1287750"/>
            <a:ext cx="0" cy="2759400"/>
          </a:xfrm>
          <a:prstGeom prst="straightConnector1">
            <a:avLst/>
          </a:prstGeom>
          <a:noFill/>
          <a:ln w="9525" cap="flat" cmpd="sng">
            <a:solidFill>
              <a:schemeClr val="dk1"/>
            </a:solidFill>
            <a:prstDash val="solid"/>
            <a:round/>
            <a:headEnd type="none" w="med" len="med"/>
            <a:tailEnd type="none" w="med" len="med"/>
          </a:ln>
        </p:spPr>
      </p:cxnSp>
      <p:sp>
        <p:nvSpPr>
          <p:cNvPr id="427" name="Google Shape;427;p28"/>
          <p:cNvSpPr txBox="1">
            <a:spLocks noGrp="1"/>
          </p:cNvSpPr>
          <p:nvPr>
            <p:ph type="title" idx="6"/>
          </p:nvPr>
        </p:nvSpPr>
        <p:spPr>
          <a:xfrm>
            <a:off x="453721" y="3486591"/>
            <a:ext cx="1846200" cy="3108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0</a:t>
            </a:r>
            <a:r>
              <a:rPr lang="en"/>
              <a:t>4</a:t>
            </a:r>
            <a:endParaRPr sz="2400"/>
          </a:p>
        </p:txBody>
      </p:sp>
      <p:sp>
        <p:nvSpPr>
          <p:cNvPr id="428" name="Google Shape;428;p28"/>
          <p:cNvSpPr txBox="1">
            <a:spLocks noGrp="1"/>
          </p:cNvSpPr>
          <p:nvPr>
            <p:ph type="subTitle" idx="1"/>
          </p:nvPr>
        </p:nvSpPr>
        <p:spPr>
          <a:xfrm>
            <a:off x="1712051" y="3535840"/>
            <a:ext cx="2733300" cy="23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FUNCIONALIDADES E ALGORITMOS IMPLEMENTADOS</a:t>
            </a:r>
            <a:endParaRPr/>
          </a:p>
        </p:txBody>
      </p:sp>
      <p:sp>
        <p:nvSpPr>
          <p:cNvPr id="429" name="Google Shape;429;p28"/>
          <p:cNvSpPr txBox="1">
            <a:spLocks noGrp="1"/>
          </p:cNvSpPr>
          <p:nvPr>
            <p:ph type="title" idx="4"/>
          </p:nvPr>
        </p:nvSpPr>
        <p:spPr>
          <a:xfrm>
            <a:off x="4272090" y="3612163"/>
            <a:ext cx="1378200" cy="3108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0</a:t>
            </a:r>
            <a:r>
              <a:rPr lang="en"/>
              <a:t>8</a:t>
            </a:r>
            <a:endParaRPr sz="2400"/>
          </a:p>
        </p:txBody>
      </p:sp>
      <p:sp>
        <p:nvSpPr>
          <p:cNvPr id="430" name="Google Shape;430;p28"/>
          <p:cNvSpPr txBox="1">
            <a:spLocks noGrp="1"/>
          </p:cNvSpPr>
          <p:nvPr>
            <p:ph type="subTitle" idx="1"/>
          </p:nvPr>
        </p:nvSpPr>
        <p:spPr>
          <a:xfrm>
            <a:off x="5211467" y="3651930"/>
            <a:ext cx="2040600" cy="23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PRINCIPAIS DIFICULDADES ENCONTRADAS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46"/>
          <p:cNvSpPr txBox="1"/>
          <p:nvPr/>
        </p:nvSpPr>
        <p:spPr>
          <a:xfrm>
            <a:off x="619000" y="865000"/>
            <a:ext cx="7919400" cy="13326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dirty="0">
                <a:solidFill>
                  <a:schemeClr val="dk1"/>
                </a:solidFill>
                <a:latin typeface="Open Sans"/>
                <a:ea typeface="Open Sans"/>
                <a:cs typeface="Open Sans"/>
                <a:sym typeface="Open Sans"/>
              </a:rPr>
              <a:t>Quando o programa inicia, o menu inicial é apresentado. O utilizador pode escolher o que deseja consultar, ao inserir o número da opção. É de notar que é necessário ler os ficheiros do mapa que deseja (opção 1) para aceder às restantes opções.</a:t>
            </a:r>
            <a:endParaRPr dirty="0">
              <a:solidFill>
                <a:schemeClr val="dk1"/>
              </a:solidFill>
              <a:latin typeface="Open Sans"/>
              <a:ea typeface="Open Sans"/>
              <a:cs typeface="Open Sans"/>
              <a:sym typeface="Open Sans"/>
            </a:endParaRPr>
          </a:p>
          <a:p>
            <a:pPr marL="0" lvl="0" indent="0" algn="l" rtl="0">
              <a:lnSpc>
                <a:spcPct val="115000"/>
              </a:lnSpc>
              <a:spcBef>
                <a:spcPts val="1000"/>
              </a:spcBef>
              <a:spcAft>
                <a:spcPts val="1000"/>
              </a:spcAft>
              <a:buNone/>
            </a:pPr>
            <a:endParaRPr dirty="0">
              <a:solidFill>
                <a:schemeClr val="dk1"/>
              </a:solidFill>
              <a:latin typeface="Lora Medium"/>
              <a:ea typeface="Lora Medium"/>
              <a:cs typeface="Lora Medium"/>
              <a:sym typeface="Lora Medium"/>
            </a:endParaRPr>
          </a:p>
        </p:txBody>
      </p:sp>
      <p:sp>
        <p:nvSpPr>
          <p:cNvPr id="644" name="Google Shape;644;p46"/>
          <p:cNvSpPr txBox="1">
            <a:spLocks noGrp="1"/>
          </p:cNvSpPr>
          <p:nvPr>
            <p:ph type="sldNum" idx="12"/>
          </p:nvPr>
        </p:nvSpPr>
        <p:spPr>
          <a:xfrm>
            <a:off x="8556784" y="45212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645" name="Google Shape;645;p46"/>
          <p:cNvSpPr txBox="1">
            <a:spLocks noGrp="1"/>
          </p:cNvSpPr>
          <p:nvPr>
            <p:ph type="title"/>
          </p:nvPr>
        </p:nvSpPr>
        <p:spPr>
          <a:xfrm>
            <a:off x="619004" y="329911"/>
            <a:ext cx="7919400" cy="3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INTERFACE COM O UTILIZADOR</a:t>
            </a:r>
            <a:endParaRPr sz="2000"/>
          </a:p>
        </p:txBody>
      </p:sp>
      <p:sp>
        <p:nvSpPr>
          <p:cNvPr id="646" name="Google Shape;646;p46"/>
          <p:cNvSpPr/>
          <p:nvPr/>
        </p:nvSpPr>
        <p:spPr>
          <a:xfrm rot="-7864355" flipH="1">
            <a:off x="7218513" y="3056516"/>
            <a:ext cx="941532" cy="1952376"/>
          </a:xfrm>
          <a:prstGeom prst="curvedLeftArrow">
            <a:avLst>
              <a:gd name="adj1" fmla="val 25000"/>
              <a:gd name="adj2" fmla="val 50000"/>
              <a:gd name="adj3" fmla="val 25000"/>
            </a:avLst>
          </a:prstGeom>
          <a:solidFill>
            <a:srgbClr val="B3C3B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647" name="Google Shape;647;p46"/>
          <p:cNvPicPr preferRelativeResize="0"/>
          <p:nvPr/>
        </p:nvPicPr>
        <p:blipFill rotWithShape="1">
          <a:blip r:embed="rId3">
            <a:alphaModFix/>
          </a:blip>
          <a:srcRect r="79256" b="57345"/>
          <a:stretch/>
        </p:blipFill>
        <p:spPr>
          <a:xfrm>
            <a:off x="6112450" y="3895050"/>
            <a:ext cx="941401" cy="416000"/>
          </a:xfrm>
          <a:prstGeom prst="rect">
            <a:avLst/>
          </a:prstGeom>
          <a:noFill/>
          <a:ln w="9525" cap="flat" cmpd="sng">
            <a:solidFill>
              <a:schemeClr val="dk1"/>
            </a:solidFill>
            <a:prstDash val="solid"/>
            <a:round/>
            <a:headEnd type="none" w="sm" len="sm"/>
            <a:tailEnd type="none" w="sm" len="sm"/>
          </a:ln>
        </p:spPr>
      </p:pic>
      <p:pic>
        <p:nvPicPr>
          <p:cNvPr id="648" name="Google Shape;648;p46"/>
          <p:cNvPicPr preferRelativeResize="0"/>
          <p:nvPr/>
        </p:nvPicPr>
        <p:blipFill>
          <a:blip r:embed="rId4">
            <a:alphaModFix/>
          </a:blip>
          <a:stretch>
            <a:fillRect/>
          </a:stretch>
        </p:blipFill>
        <p:spPr>
          <a:xfrm>
            <a:off x="619000" y="1782075"/>
            <a:ext cx="4828200" cy="3038050"/>
          </a:xfrm>
          <a:prstGeom prst="rect">
            <a:avLst/>
          </a:prstGeom>
          <a:noFill/>
          <a:ln>
            <a:noFill/>
          </a:ln>
        </p:spPr>
      </p:pic>
      <p:pic>
        <p:nvPicPr>
          <p:cNvPr id="649" name="Google Shape;649;p46"/>
          <p:cNvPicPr preferRelativeResize="0"/>
          <p:nvPr/>
        </p:nvPicPr>
        <p:blipFill rotWithShape="1">
          <a:blip r:embed="rId5">
            <a:alphaModFix/>
          </a:blip>
          <a:srcRect t="17709"/>
          <a:stretch/>
        </p:blipFill>
        <p:spPr>
          <a:xfrm>
            <a:off x="4368975" y="2739800"/>
            <a:ext cx="4365501" cy="468250"/>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47"/>
          <p:cNvSpPr/>
          <p:nvPr/>
        </p:nvSpPr>
        <p:spPr>
          <a:xfrm rot="2108317" flipH="1">
            <a:off x="439618" y="1980956"/>
            <a:ext cx="941350" cy="1952277"/>
          </a:xfrm>
          <a:prstGeom prst="curvedLef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55" name="Google Shape;655;p47"/>
          <p:cNvSpPr/>
          <p:nvPr/>
        </p:nvSpPr>
        <p:spPr>
          <a:xfrm rot="-435601">
            <a:off x="4036573" y="3777598"/>
            <a:ext cx="1816060" cy="444256"/>
          </a:xfrm>
          <a:prstGeom prst="rightArrow">
            <a:avLst>
              <a:gd name="adj1" fmla="val 33975"/>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56" name="Google Shape;656;p47"/>
          <p:cNvSpPr txBox="1"/>
          <p:nvPr/>
        </p:nvSpPr>
        <p:spPr>
          <a:xfrm>
            <a:off x="619000" y="941200"/>
            <a:ext cx="7919400" cy="6462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1000"/>
              </a:spcAft>
              <a:buNone/>
            </a:pPr>
            <a:r>
              <a:rPr lang="en" dirty="0">
                <a:solidFill>
                  <a:schemeClr val="dk1"/>
                </a:solidFill>
                <a:latin typeface="Open Sans"/>
                <a:ea typeface="Open Sans"/>
                <a:cs typeface="Open Sans"/>
                <a:sym typeface="Open Sans"/>
              </a:rPr>
              <a:t>Se houver posteriores opções de escolha, aparecerão outros menus que, no final, apresentam a escolha de retornar ao menu inicial (opção 1).</a:t>
            </a:r>
            <a:endParaRPr dirty="0">
              <a:solidFill>
                <a:schemeClr val="dk1"/>
              </a:solidFill>
              <a:latin typeface="Lora Medium"/>
              <a:ea typeface="Lora Medium"/>
              <a:cs typeface="Lora Medium"/>
              <a:sym typeface="Lora Medium"/>
            </a:endParaRPr>
          </a:p>
        </p:txBody>
      </p:sp>
      <p:sp>
        <p:nvSpPr>
          <p:cNvPr id="657" name="Google Shape;657;p47"/>
          <p:cNvSpPr txBox="1">
            <a:spLocks noGrp="1"/>
          </p:cNvSpPr>
          <p:nvPr>
            <p:ph type="sldNum" idx="12"/>
          </p:nvPr>
        </p:nvSpPr>
        <p:spPr>
          <a:xfrm>
            <a:off x="8556784" y="45212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658" name="Google Shape;658;p47"/>
          <p:cNvSpPr txBox="1">
            <a:spLocks noGrp="1"/>
          </p:cNvSpPr>
          <p:nvPr>
            <p:ph type="title"/>
          </p:nvPr>
        </p:nvSpPr>
        <p:spPr>
          <a:xfrm>
            <a:off x="619004" y="329911"/>
            <a:ext cx="7919400" cy="3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INTERFACE COM O UTILIZADOR</a:t>
            </a:r>
            <a:endParaRPr sz="2000"/>
          </a:p>
        </p:txBody>
      </p:sp>
      <p:pic>
        <p:nvPicPr>
          <p:cNvPr id="659" name="Google Shape;659;p47"/>
          <p:cNvPicPr preferRelativeResize="0"/>
          <p:nvPr/>
        </p:nvPicPr>
        <p:blipFill>
          <a:blip r:embed="rId3">
            <a:alphaModFix/>
          </a:blip>
          <a:stretch>
            <a:fillRect/>
          </a:stretch>
        </p:blipFill>
        <p:spPr>
          <a:xfrm>
            <a:off x="923800" y="1753300"/>
            <a:ext cx="4505099" cy="1057450"/>
          </a:xfrm>
          <a:prstGeom prst="rect">
            <a:avLst/>
          </a:prstGeom>
          <a:noFill/>
          <a:ln>
            <a:noFill/>
          </a:ln>
        </p:spPr>
      </p:pic>
      <p:pic>
        <p:nvPicPr>
          <p:cNvPr id="660" name="Google Shape;660;p47"/>
          <p:cNvPicPr preferRelativeResize="0"/>
          <p:nvPr/>
        </p:nvPicPr>
        <p:blipFill>
          <a:blip r:embed="rId4">
            <a:alphaModFix/>
          </a:blip>
          <a:stretch>
            <a:fillRect/>
          </a:stretch>
        </p:blipFill>
        <p:spPr>
          <a:xfrm>
            <a:off x="169742" y="2905750"/>
            <a:ext cx="678115" cy="310800"/>
          </a:xfrm>
          <a:prstGeom prst="rect">
            <a:avLst/>
          </a:prstGeom>
          <a:noFill/>
          <a:ln w="9525" cap="flat" cmpd="sng">
            <a:solidFill>
              <a:schemeClr val="dk1"/>
            </a:solidFill>
            <a:prstDash val="solid"/>
            <a:round/>
            <a:headEnd type="none" w="sm" len="sm"/>
            <a:tailEnd type="none" w="sm" len="sm"/>
          </a:ln>
        </p:spPr>
      </p:pic>
      <p:pic>
        <p:nvPicPr>
          <p:cNvPr id="661" name="Google Shape;661;p47"/>
          <p:cNvPicPr preferRelativeResize="0"/>
          <p:nvPr/>
        </p:nvPicPr>
        <p:blipFill>
          <a:blip r:embed="rId5">
            <a:alphaModFix/>
          </a:blip>
          <a:stretch>
            <a:fillRect/>
          </a:stretch>
        </p:blipFill>
        <p:spPr>
          <a:xfrm>
            <a:off x="5866175" y="4040350"/>
            <a:ext cx="463000" cy="183700"/>
          </a:xfrm>
          <a:prstGeom prst="rect">
            <a:avLst/>
          </a:prstGeom>
          <a:noFill/>
          <a:ln>
            <a:noFill/>
          </a:ln>
        </p:spPr>
      </p:pic>
      <p:pic>
        <p:nvPicPr>
          <p:cNvPr id="662" name="Google Shape;662;p47"/>
          <p:cNvPicPr preferRelativeResize="0"/>
          <p:nvPr/>
        </p:nvPicPr>
        <p:blipFill>
          <a:blip r:embed="rId6">
            <a:alphaModFix/>
          </a:blip>
          <a:stretch>
            <a:fillRect/>
          </a:stretch>
        </p:blipFill>
        <p:spPr>
          <a:xfrm>
            <a:off x="4518325" y="3882850"/>
            <a:ext cx="730350" cy="233700"/>
          </a:xfrm>
          <a:prstGeom prst="rect">
            <a:avLst/>
          </a:prstGeom>
          <a:noFill/>
          <a:ln w="9525" cap="flat" cmpd="sng">
            <a:solidFill>
              <a:schemeClr val="dk1"/>
            </a:solidFill>
            <a:prstDash val="solid"/>
            <a:round/>
            <a:headEnd type="none" w="sm" len="sm"/>
            <a:tailEnd type="none" w="sm" len="sm"/>
          </a:ln>
        </p:spPr>
      </p:pic>
      <p:sp>
        <p:nvSpPr>
          <p:cNvPr id="663" name="Google Shape;663;p47"/>
          <p:cNvSpPr/>
          <p:nvPr/>
        </p:nvSpPr>
        <p:spPr>
          <a:xfrm rot="8929962" flipH="1">
            <a:off x="5790662" y="1595566"/>
            <a:ext cx="941379" cy="1952371"/>
          </a:xfrm>
          <a:prstGeom prst="curvedLef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664" name="Google Shape;664;p47"/>
          <p:cNvPicPr preferRelativeResize="0"/>
          <p:nvPr/>
        </p:nvPicPr>
        <p:blipFill>
          <a:blip r:embed="rId4">
            <a:alphaModFix/>
          </a:blip>
          <a:stretch>
            <a:fillRect/>
          </a:stretch>
        </p:blipFill>
        <p:spPr>
          <a:xfrm>
            <a:off x="6344717" y="2373200"/>
            <a:ext cx="678115" cy="310800"/>
          </a:xfrm>
          <a:prstGeom prst="rect">
            <a:avLst/>
          </a:prstGeom>
          <a:noFill/>
          <a:ln w="9525" cap="flat" cmpd="sng">
            <a:solidFill>
              <a:schemeClr val="dk1"/>
            </a:solidFill>
            <a:prstDash val="solid"/>
            <a:round/>
            <a:headEnd type="none" w="sm" len="sm"/>
            <a:tailEnd type="none" w="sm" len="sm"/>
          </a:ln>
        </p:spPr>
      </p:pic>
      <p:pic>
        <p:nvPicPr>
          <p:cNvPr id="665" name="Google Shape;665;p47"/>
          <p:cNvPicPr preferRelativeResize="0"/>
          <p:nvPr/>
        </p:nvPicPr>
        <p:blipFill rotWithShape="1">
          <a:blip r:embed="rId7">
            <a:alphaModFix/>
          </a:blip>
          <a:srcRect t="1641" b="9128"/>
          <a:stretch/>
        </p:blipFill>
        <p:spPr>
          <a:xfrm>
            <a:off x="847850" y="3322225"/>
            <a:ext cx="3346999" cy="1301789"/>
          </a:xfrm>
          <a:prstGeom prst="rect">
            <a:avLst/>
          </a:prstGeom>
          <a:noFill/>
          <a:ln>
            <a:noFill/>
          </a:ln>
        </p:spPr>
      </p:pic>
      <p:pic>
        <p:nvPicPr>
          <p:cNvPr id="666" name="Google Shape;666;p47"/>
          <p:cNvPicPr preferRelativeResize="0"/>
          <p:nvPr/>
        </p:nvPicPr>
        <p:blipFill rotWithShape="1">
          <a:blip r:embed="rId8">
            <a:alphaModFix/>
          </a:blip>
          <a:srcRect r="21085"/>
          <a:stretch/>
        </p:blipFill>
        <p:spPr>
          <a:xfrm>
            <a:off x="5873400" y="3426150"/>
            <a:ext cx="2807306" cy="670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48"/>
          <p:cNvSpPr/>
          <p:nvPr/>
        </p:nvSpPr>
        <p:spPr>
          <a:xfrm>
            <a:off x="-2591375" y="-1398598"/>
            <a:ext cx="7056900" cy="2806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8"/>
          <p:cNvSpPr txBox="1">
            <a:spLocks noGrp="1"/>
          </p:cNvSpPr>
          <p:nvPr>
            <p:ph type="title"/>
          </p:nvPr>
        </p:nvSpPr>
        <p:spPr>
          <a:xfrm>
            <a:off x="2582413" y="2006425"/>
            <a:ext cx="5553900" cy="120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DESTAQUE DE FUNCIONALIDADES</a:t>
            </a:r>
            <a:endParaRPr/>
          </a:p>
        </p:txBody>
      </p:sp>
      <p:sp>
        <p:nvSpPr>
          <p:cNvPr id="673" name="Google Shape;673;p48"/>
          <p:cNvSpPr txBox="1">
            <a:spLocks noGrp="1"/>
          </p:cNvSpPr>
          <p:nvPr>
            <p:ph type="title" idx="2"/>
          </p:nvPr>
        </p:nvSpPr>
        <p:spPr>
          <a:xfrm>
            <a:off x="671325" y="2158825"/>
            <a:ext cx="2376900" cy="92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674" name="Google Shape;674;p48"/>
          <p:cNvSpPr/>
          <p:nvPr/>
        </p:nvSpPr>
        <p:spPr>
          <a:xfrm>
            <a:off x="4284708" y="3263469"/>
            <a:ext cx="7056900" cy="2806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8"/>
          <p:cNvSpPr txBox="1">
            <a:spLocks noGrp="1"/>
          </p:cNvSpPr>
          <p:nvPr>
            <p:ph type="sldNum" idx="12"/>
          </p:nvPr>
        </p:nvSpPr>
        <p:spPr>
          <a:xfrm>
            <a:off x="8556784" y="45212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49"/>
          <p:cNvSpPr txBox="1"/>
          <p:nvPr/>
        </p:nvSpPr>
        <p:spPr>
          <a:xfrm>
            <a:off x="612300" y="1598600"/>
            <a:ext cx="7919400" cy="2212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dk1"/>
                </a:solidFill>
                <a:latin typeface="Open Sans"/>
                <a:ea typeface="Open Sans"/>
                <a:cs typeface="Open Sans"/>
                <a:sym typeface="Open Sans"/>
              </a:rPr>
              <a:t>Existem funcionalidades que, após grandes esforço, se tornaram orgulho do nosso projeto. Entre elas, estão:</a:t>
            </a:r>
            <a:endParaRPr dirty="0">
              <a:solidFill>
                <a:schemeClr val="dk1"/>
              </a:solidFill>
              <a:latin typeface="Open Sans"/>
              <a:ea typeface="Open Sans"/>
              <a:cs typeface="Open Sans"/>
              <a:sym typeface="Open Sans"/>
            </a:endParaRPr>
          </a:p>
          <a:p>
            <a:pPr marL="457200" lvl="0" indent="-317500" algn="l" rtl="0">
              <a:lnSpc>
                <a:spcPct val="115000"/>
              </a:lnSpc>
              <a:spcBef>
                <a:spcPts val="1000"/>
              </a:spcBef>
              <a:spcAft>
                <a:spcPts val="0"/>
              </a:spcAft>
              <a:buClr>
                <a:schemeClr val="dk1"/>
              </a:buClr>
              <a:buSzPts val="1400"/>
              <a:buFont typeface="Open Sans"/>
              <a:buChar char="●"/>
            </a:pPr>
            <a:r>
              <a:rPr lang="en" dirty="0">
                <a:solidFill>
                  <a:schemeClr val="dk1"/>
                </a:solidFill>
                <a:latin typeface="Open Sans"/>
                <a:ea typeface="Open Sans"/>
                <a:cs typeface="Open Sans"/>
                <a:sym typeface="Open Sans"/>
              </a:rPr>
              <a:t>Procura eficiente de cada tipo de Location - com </a:t>
            </a:r>
            <a:r>
              <a:rPr lang="en" i="1" dirty="0">
                <a:solidFill>
                  <a:schemeClr val="dk1"/>
                </a:solidFill>
                <a:latin typeface="Open Sans"/>
                <a:ea typeface="Open Sans"/>
                <a:cs typeface="Open Sans"/>
                <a:sym typeface="Open Sans"/>
              </a:rPr>
              <a:t>std::unordered_map </a:t>
            </a:r>
            <a:r>
              <a:rPr lang="en" dirty="0">
                <a:solidFill>
                  <a:schemeClr val="dk1"/>
                </a:solidFill>
                <a:latin typeface="Open Sans"/>
                <a:ea typeface="Open Sans"/>
                <a:cs typeface="Open Sans"/>
                <a:sym typeface="Open Sans"/>
              </a:rPr>
              <a:t>da STL</a:t>
            </a:r>
            <a:endParaRPr dirty="0">
              <a:solidFill>
                <a:schemeClr val="dk1"/>
              </a:solidFill>
              <a:latin typeface="Open Sans"/>
              <a:ea typeface="Open Sans"/>
              <a:cs typeface="Open Sans"/>
              <a:sym typeface="Open Sans"/>
            </a:endParaRPr>
          </a:p>
          <a:p>
            <a:pPr marL="457200" lvl="0" indent="-317500" algn="l" rtl="0">
              <a:lnSpc>
                <a:spcPct val="115000"/>
              </a:lnSpc>
              <a:spcBef>
                <a:spcPts val="0"/>
              </a:spcBef>
              <a:spcAft>
                <a:spcPts val="0"/>
              </a:spcAft>
              <a:buClr>
                <a:schemeClr val="dk1"/>
              </a:buClr>
              <a:buSzPts val="1400"/>
              <a:buFont typeface="Open Sans"/>
              <a:buChar char="●"/>
            </a:pPr>
            <a:r>
              <a:rPr lang="en" dirty="0">
                <a:solidFill>
                  <a:schemeClr val="dk1"/>
                </a:solidFill>
                <a:latin typeface="Open Sans"/>
                <a:ea typeface="Open Sans"/>
                <a:cs typeface="Open Sans"/>
                <a:sym typeface="Open Sans"/>
              </a:rPr>
              <a:t>Modificação inteligente do grafo fornecido nas aulas para realizar funções importantes como o </a:t>
            </a:r>
            <a:r>
              <a:rPr lang="en" i="1" dirty="0">
                <a:solidFill>
                  <a:schemeClr val="dk1"/>
                </a:solidFill>
                <a:latin typeface="Open Sans"/>
                <a:ea typeface="Open Sans"/>
                <a:cs typeface="Open Sans"/>
                <a:sym typeface="Open Sans"/>
              </a:rPr>
              <a:t>Edmonds-Karp</a:t>
            </a:r>
            <a:r>
              <a:rPr lang="en" dirty="0">
                <a:solidFill>
                  <a:schemeClr val="dk1"/>
                </a:solidFill>
                <a:latin typeface="Open Sans"/>
                <a:ea typeface="Open Sans"/>
                <a:cs typeface="Open Sans"/>
                <a:sym typeface="Open Sans"/>
              </a:rPr>
              <a:t> no mapa</a:t>
            </a:r>
            <a:endParaRPr dirty="0">
              <a:solidFill>
                <a:schemeClr val="dk1"/>
              </a:solidFill>
              <a:latin typeface="Open Sans"/>
              <a:ea typeface="Open Sans"/>
              <a:cs typeface="Open Sans"/>
              <a:sym typeface="Open Sans"/>
            </a:endParaRPr>
          </a:p>
          <a:p>
            <a:pPr marL="457200" lvl="0" indent="-317500" algn="l" rtl="0">
              <a:lnSpc>
                <a:spcPct val="115000"/>
              </a:lnSpc>
              <a:spcBef>
                <a:spcPts val="0"/>
              </a:spcBef>
              <a:spcAft>
                <a:spcPts val="0"/>
              </a:spcAft>
              <a:buClr>
                <a:schemeClr val="dk1"/>
              </a:buClr>
              <a:buSzPts val="1400"/>
              <a:buFont typeface="Open Sans"/>
              <a:buChar char="●"/>
            </a:pPr>
            <a:r>
              <a:rPr lang="en" dirty="0">
                <a:solidFill>
                  <a:schemeClr val="dk1"/>
                </a:solidFill>
                <a:latin typeface="Open Sans"/>
                <a:ea typeface="Open Sans"/>
                <a:cs typeface="Open Sans"/>
                <a:sym typeface="Open Sans"/>
              </a:rPr>
              <a:t>Menu simples, expansível e independente que permite consultar todas as opções.</a:t>
            </a:r>
            <a:endParaRPr dirty="0">
              <a:solidFill>
                <a:schemeClr val="dk1"/>
              </a:solidFill>
              <a:latin typeface="Open Sans"/>
              <a:ea typeface="Open Sans"/>
              <a:cs typeface="Open Sans"/>
              <a:sym typeface="Open Sans"/>
            </a:endParaRPr>
          </a:p>
        </p:txBody>
      </p:sp>
      <p:sp>
        <p:nvSpPr>
          <p:cNvPr id="681" name="Google Shape;681;p49"/>
          <p:cNvSpPr txBox="1">
            <a:spLocks noGrp="1"/>
          </p:cNvSpPr>
          <p:nvPr>
            <p:ph type="sldNum" idx="12"/>
          </p:nvPr>
        </p:nvSpPr>
        <p:spPr>
          <a:xfrm>
            <a:off x="8556784" y="45212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682" name="Google Shape;682;p49"/>
          <p:cNvSpPr txBox="1">
            <a:spLocks noGrp="1"/>
          </p:cNvSpPr>
          <p:nvPr>
            <p:ph type="title"/>
          </p:nvPr>
        </p:nvSpPr>
        <p:spPr>
          <a:xfrm>
            <a:off x="619004" y="329911"/>
            <a:ext cx="7919400" cy="3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DESTAQUE DE FUNCIONALIDADES</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50"/>
          <p:cNvSpPr/>
          <p:nvPr/>
        </p:nvSpPr>
        <p:spPr>
          <a:xfrm>
            <a:off x="-2591375" y="-1398598"/>
            <a:ext cx="7056900" cy="2806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0"/>
          <p:cNvSpPr txBox="1">
            <a:spLocks noGrp="1"/>
          </p:cNvSpPr>
          <p:nvPr>
            <p:ph type="title"/>
          </p:nvPr>
        </p:nvSpPr>
        <p:spPr>
          <a:xfrm>
            <a:off x="2582413" y="2006425"/>
            <a:ext cx="5553900" cy="120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PROPOSTAS PARA A RESOLUÇÃO DE PROBLEMAS</a:t>
            </a:r>
            <a:endParaRPr dirty="0"/>
          </a:p>
        </p:txBody>
      </p:sp>
      <p:sp>
        <p:nvSpPr>
          <p:cNvPr id="689" name="Google Shape;689;p50"/>
          <p:cNvSpPr txBox="1">
            <a:spLocks noGrp="1"/>
          </p:cNvSpPr>
          <p:nvPr>
            <p:ph type="title" idx="2"/>
          </p:nvPr>
        </p:nvSpPr>
        <p:spPr>
          <a:xfrm>
            <a:off x="671325" y="2158825"/>
            <a:ext cx="2376900" cy="92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07</a:t>
            </a:r>
            <a:endParaRPr/>
          </a:p>
        </p:txBody>
      </p:sp>
      <p:sp>
        <p:nvSpPr>
          <p:cNvPr id="690" name="Google Shape;690;p50"/>
          <p:cNvSpPr/>
          <p:nvPr/>
        </p:nvSpPr>
        <p:spPr>
          <a:xfrm>
            <a:off x="4284708" y="3263469"/>
            <a:ext cx="7056900" cy="2806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0"/>
          <p:cNvSpPr txBox="1">
            <a:spLocks noGrp="1"/>
          </p:cNvSpPr>
          <p:nvPr>
            <p:ph type="sldNum" idx="12"/>
          </p:nvPr>
        </p:nvSpPr>
        <p:spPr>
          <a:xfrm>
            <a:off x="8556784" y="45212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51"/>
          <p:cNvSpPr txBox="1">
            <a:spLocks noGrp="1"/>
          </p:cNvSpPr>
          <p:nvPr>
            <p:ph type="sldNum" idx="12"/>
          </p:nvPr>
        </p:nvSpPr>
        <p:spPr>
          <a:xfrm>
            <a:off x="8556784" y="45212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697" name="Google Shape;697;p51"/>
          <p:cNvSpPr txBox="1">
            <a:spLocks noGrp="1"/>
          </p:cNvSpPr>
          <p:nvPr>
            <p:ph type="title"/>
          </p:nvPr>
        </p:nvSpPr>
        <p:spPr>
          <a:xfrm>
            <a:off x="619004" y="329911"/>
            <a:ext cx="7919400" cy="3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PROPOSTAS PARA A RESOLUÇÃO DE PROBLEMAS</a:t>
            </a:r>
            <a:endParaRPr sz="2000"/>
          </a:p>
        </p:txBody>
      </p:sp>
      <p:sp>
        <p:nvSpPr>
          <p:cNvPr id="698" name="Google Shape;698;p51"/>
          <p:cNvSpPr txBox="1"/>
          <p:nvPr/>
        </p:nvSpPr>
        <p:spPr>
          <a:xfrm>
            <a:off x="764700" y="988100"/>
            <a:ext cx="7919400" cy="3143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dirty="0">
                <a:solidFill>
                  <a:schemeClr val="dk1"/>
                </a:solidFill>
                <a:latin typeface="Open Sans"/>
                <a:ea typeface="Open Sans"/>
                <a:cs typeface="Open Sans"/>
                <a:sym typeface="Open Sans"/>
              </a:rPr>
              <a:t>Conforme a descrição do projeto, enuncia-se os problemas a que decidimos propor resoluções via texto:</a:t>
            </a:r>
            <a:endParaRPr dirty="0">
              <a:solidFill>
                <a:schemeClr val="dk1"/>
              </a:solidFill>
              <a:latin typeface="Open Sans"/>
              <a:ea typeface="Open Sans"/>
              <a:cs typeface="Open Sans"/>
              <a:sym typeface="Open Sans"/>
            </a:endParaRPr>
          </a:p>
          <a:p>
            <a:pPr marL="457200" lvl="0" indent="-317500" algn="l" rtl="0">
              <a:lnSpc>
                <a:spcPct val="115000"/>
              </a:lnSpc>
              <a:spcBef>
                <a:spcPts val="1000"/>
              </a:spcBef>
              <a:spcAft>
                <a:spcPts val="0"/>
              </a:spcAft>
              <a:buClr>
                <a:schemeClr val="dk1"/>
              </a:buClr>
              <a:buSzPts val="1400"/>
              <a:buFont typeface="Open Sans"/>
              <a:buChar char="●"/>
            </a:pPr>
            <a:r>
              <a:rPr lang="en" dirty="0">
                <a:solidFill>
                  <a:schemeClr val="dk1"/>
                </a:solidFill>
                <a:latin typeface="Open Sans"/>
                <a:ea typeface="Open Sans"/>
                <a:cs typeface="Open Sans"/>
                <a:sym typeface="Open Sans"/>
              </a:rPr>
              <a:t>T2.3 </a:t>
            </a:r>
            <a:endParaRPr dirty="0">
              <a:solidFill>
                <a:schemeClr val="dk1"/>
              </a:solidFill>
              <a:latin typeface="Open Sans"/>
              <a:ea typeface="Open Sans"/>
              <a:cs typeface="Open Sans"/>
              <a:sym typeface="Open Sans"/>
            </a:endParaRPr>
          </a:p>
          <a:p>
            <a:pPr marL="457200" lvl="0" indent="0" algn="l" rtl="0">
              <a:lnSpc>
                <a:spcPct val="115000"/>
              </a:lnSpc>
              <a:spcBef>
                <a:spcPts val="1000"/>
              </a:spcBef>
              <a:spcAft>
                <a:spcPts val="0"/>
              </a:spcAft>
              <a:buNone/>
            </a:pPr>
            <a:r>
              <a:rPr lang="en" dirty="0">
                <a:solidFill>
                  <a:schemeClr val="dk1"/>
                </a:solidFill>
                <a:latin typeface="Open Sans"/>
                <a:ea typeface="Open Sans"/>
                <a:cs typeface="Open Sans"/>
                <a:sym typeface="Open Sans"/>
              </a:rPr>
              <a:t>“Use the results from T2.1. and develop a simple algorithm or heuristic to balance the load across the network so that, as much as possible, you can minimize the differences of flow to capacity on each pipe across the entire network.”</a:t>
            </a:r>
            <a:endParaRPr dirty="0">
              <a:solidFill>
                <a:schemeClr val="dk1"/>
              </a:solidFill>
              <a:latin typeface="Open Sans"/>
              <a:ea typeface="Open Sans"/>
              <a:cs typeface="Open Sans"/>
              <a:sym typeface="Open Sans"/>
            </a:endParaRPr>
          </a:p>
          <a:p>
            <a:pPr marL="457200" lvl="0" indent="-317500" algn="l" rtl="0">
              <a:lnSpc>
                <a:spcPct val="115000"/>
              </a:lnSpc>
              <a:spcBef>
                <a:spcPts val="1000"/>
              </a:spcBef>
              <a:spcAft>
                <a:spcPts val="0"/>
              </a:spcAft>
              <a:buClr>
                <a:schemeClr val="dk1"/>
              </a:buClr>
              <a:buSzPts val="1400"/>
              <a:buFont typeface="Open Sans"/>
              <a:buChar char="●"/>
            </a:pPr>
            <a:r>
              <a:rPr lang="en" dirty="0">
                <a:solidFill>
                  <a:schemeClr val="dk1"/>
                </a:solidFill>
                <a:latin typeface="Open Sans"/>
                <a:ea typeface="Open Sans"/>
                <a:cs typeface="Open Sans"/>
                <a:sym typeface="Open Sans"/>
              </a:rPr>
              <a:t>T3.1</a:t>
            </a:r>
            <a:endParaRPr dirty="0">
              <a:solidFill>
                <a:schemeClr val="dk1"/>
              </a:solidFill>
              <a:latin typeface="Open Sans"/>
              <a:ea typeface="Open Sans"/>
              <a:cs typeface="Open Sans"/>
              <a:sym typeface="Open Sans"/>
            </a:endParaRPr>
          </a:p>
          <a:p>
            <a:pPr marL="457200" lvl="0" indent="0" algn="l" rtl="0">
              <a:lnSpc>
                <a:spcPct val="115000"/>
              </a:lnSpc>
              <a:spcBef>
                <a:spcPts val="1000"/>
              </a:spcBef>
              <a:spcAft>
                <a:spcPts val="1000"/>
              </a:spcAft>
              <a:buNone/>
            </a:pPr>
            <a:r>
              <a:rPr lang="en" dirty="0">
                <a:solidFill>
                  <a:schemeClr val="dk1"/>
                </a:solidFill>
                <a:latin typeface="Open Sans"/>
                <a:ea typeface="Open Sans"/>
                <a:cs typeface="Open Sans"/>
                <a:sym typeface="Open Sans"/>
              </a:rPr>
              <a:t>”Could you think about an algorithm that only sometimes needs to run the entire Max-Flow algorithm from scratch to evaluate the impact of removing all the reservoirs, one at a time? Discuss this in your presentation.”</a:t>
            </a:r>
            <a:endParaRPr dirty="0">
              <a:solidFill>
                <a:schemeClr val="dk1"/>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52"/>
          <p:cNvSpPr txBox="1"/>
          <p:nvPr/>
        </p:nvSpPr>
        <p:spPr>
          <a:xfrm>
            <a:off x="612300" y="1358975"/>
            <a:ext cx="7919400" cy="3114669"/>
          </a:xfrm>
          <a:prstGeom prst="rect">
            <a:avLst/>
          </a:prstGeom>
          <a:noFill/>
          <a:ln>
            <a:noFill/>
          </a:ln>
        </p:spPr>
        <p:txBody>
          <a:bodyPr spcFirstLastPara="1" wrap="square" lIns="91425" tIns="91425" rIns="91425" bIns="91425" anchor="t" anchorCtr="0">
            <a:spAutoFit/>
          </a:bodyPr>
          <a:lstStyle/>
          <a:p>
            <a:pPr marL="457200" lvl="0" indent="-317500" algn="just" rtl="0">
              <a:lnSpc>
                <a:spcPct val="100000"/>
              </a:lnSpc>
              <a:spcBef>
                <a:spcPts val="0"/>
              </a:spcBef>
              <a:spcAft>
                <a:spcPts val="0"/>
              </a:spcAft>
              <a:buClr>
                <a:schemeClr val="dk1"/>
              </a:buClr>
              <a:buSzPts val="1400"/>
              <a:buFont typeface="Open Sans"/>
              <a:buAutoNum type="arabicPeriod"/>
            </a:pPr>
            <a:r>
              <a:rPr lang="en" dirty="0">
                <a:solidFill>
                  <a:schemeClr val="dk1"/>
                </a:solidFill>
                <a:latin typeface="Open Sans"/>
                <a:ea typeface="Open Sans"/>
                <a:cs typeface="Open Sans"/>
                <a:sym typeface="Open Sans"/>
              </a:rPr>
              <a:t>Realizar o algoritmo Edmonds-Karp para saber o fluxo de cada Pipe.</a:t>
            </a:r>
          </a:p>
          <a:p>
            <a:pPr marL="457200" lvl="0" indent="-317500" algn="just" rtl="0">
              <a:lnSpc>
                <a:spcPct val="100000"/>
              </a:lnSpc>
              <a:spcBef>
                <a:spcPts val="0"/>
              </a:spcBef>
              <a:spcAft>
                <a:spcPts val="0"/>
              </a:spcAft>
              <a:buClr>
                <a:schemeClr val="dk1"/>
              </a:buClr>
              <a:buSzPts val="1400"/>
              <a:buFont typeface="Open Sans"/>
              <a:buAutoNum type="arabicPeriod"/>
            </a:pPr>
            <a:endParaRPr lang="en" dirty="0">
              <a:solidFill>
                <a:schemeClr val="dk1"/>
              </a:solidFill>
              <a:latin typeface="Open Sans"/>
              <a:ea typeface="Open Sans"/>
              <a:cs typeface="Open Sans"/>
              <a:sym typeface="Open Sans"/>
            </a:endParaRPr>
          </a:p>
          <a:p>
            <a:pPr marL="457200" lvl="0" indent="-317500" algn="just" rtl="0">
              <a:lnSpc>
                <a:spcPct val="100000"/>
              </a:lnSpc>
              <a:spcBef>
                <a:spcPts val="0"/>
              </a:spcBef>
              <a:spcAft>
                <a:spcPts val="0"/>
              </a:spcAft>
              <a:buClr>
                <a:schemeClr val="dk1"/>
              </a:buClr>
              <a:buSzPts val="1400"/>
              <a:buFont typeface="Open Sans"/>
              <a:buAutoNum type="arabicPeriod"/>
            </a:pPr>
            <a:r>
              <a:rPr lang="en" dirty="0">
                <a:solidFill>
                  <a:schemeClr val="dk1"/>
                </a:solidFill>
                <a:latin typeface="Open Sans"/>
                <a:ea typeface="Open Sans"/>
                <a:cs typeface="Open Sans"/>
                <a:sym typeface="Open Sans"/>
              </a:rPr>
              <a:t>Realizar as métricas iniciais do conjunto de Pipes, relativamente à diferença entre capacidade e fluxo de cada uma - média, variância, diferença mínima, diferença máxima.</a:t>
            </a:r>
          </a:p>
          <a:p>
            <a:pPr marL="457200" lvl="0" indent="-317500" algn="just" rtl="0">
              <a:lnSpc>
                <a:spcPct val="100000"/>
              </a:lnSpc>
              <a:spcBef>
                <a:spcPts val="0"/>
              </a:spcBef>
              <a:spcAft>
                <a:spcPts val="0"/>
              </a:spcAft>
              <a:buClr>
                <a:schemeClr val="dk1"/>
              </a:buClr>
              <a:buSzPts val="1400"/>
              <a:buFont typeface="Open Sans"/>
              <a:buAutoNum type="arabicPeriod"/>
            </a:pPr>
            <a:endParaRPr dirty="0">
              <a:solidFill>
                <a:schemeClr val="dk1"/>
              </a:solidFill>
              <a:latin typeface="Open Sans"/>
              <a:ea typeface="Open Sans"/>
              <a:cs typeface="Open Sans"/>
              <a:sym typeface="Open Sans"/>
            </a:endParaRPr>
          </a:p>
          <a:p>
            <a:pPr marL="457200" lvl="0" indent="-317500" algn="just" rtl="0">
              <a:lnSpc>
                <a:spcPct val="115000"/>
              </a:lnSpc>
              <a:spcBef>
                <a:spcPts val="0"/>
              </a:spcBef>
              <a:spcAft>
                <a:spcPts val="0"/>
              </a:spcAft>
              <a:buClr>
                <a:schemeClr val="dk1"/>
              </a:buClr>
              <a:buSzPts val="1400"/>
              <a:buFont typeface="Open Sans"/>
              <a:buAutoNum type="arabicPeriod"/>
            </a:pPr>
            <a:r>
              <a:rPr lang="en" dirty="0">
                <a:solidFill>
                  <a:schemeClr val="dk1"/>
                </a:solidFill>
                <a:latin typeface="Open Sans"/>
                <a:ea typeface="Open Sans"/>
                <a:cs typeface="Open Sans"/>
                <a:sym typeface="Open Sans"/>
              </a:rPr>
              <a:t>Ordenar as Pipes num vetor, de ordem decrescente de diferença. (Da diferença máxima -&gt; Pipe mais vazia, para a diferença mínima -&gt; Pipe mais cheia).</a:t>
            </a:r>
          </a:p>
          <a:p>
            <a:pPr marL="457200" lvl="0" indent="-317500" algn="just" rtl="0">
              <a:lnSpc>
                <a:spcPct val="115000"/>
              </a:lnSpc>
              <a:spcBef>
                <a:spcPts val="0"/>
              </a:spcBef>
              <a:spcAft>
                <a:spcPts val="0"/>
              </a:spcAft>
              <a:buClr>
                <a:schemeClr val="dk1"/>
              </a:buClr>
              <a:buSzPts val="1400"/>
              <a:buFont typeface="Open Sans"/>
              <a:buAutoNum type="arabicPeriod"/>
            </a:pPr>
            <a:endParaRPr lang="pt-PT" dirty="0">
              <a:solidFill>
                <a:schemeClr val="dk1"/>
              </a:solidFill>
              <a:latin typeface="Open Sans"/>
              <a:ea typeface="Open Sans"/>
              <a:cs typeface="Open Sans"/>
              <a:sym typeface="Open Sans"/>
            </a:endParaRPr>
          </a:p>
          <a:p>
            <a:pPr marL="457200" lvl="0" indent="-317500" algn="just" rtl="0">
              <a:lnSpc>
                <a:spcPct val="115000"/>
              </a:lnSpc>
              <a:spcBef>
                <a:spcPts val="0"/>
              </a:spcBef>
              <a:spcAft>
                <a:spcPts val="0"/>
              </a:spcAft>
              <a:buClr>
                <a:schemeClr val="dk1"/>
              </a:buClr>
              <a:buSzPts val="1400"/>
              <a:buFont typeface="Open Sans"/>
              <a:buAutoNum type="arabicPeriod" startAt="4"/>
            </a:pPr>
            <a:r>
              <a:rPr lang="pt-PT" dirty="0">
                <a:solidFill>
                  <a:schemeClr val="dk1"/>
                </a:solidFill>
                <a:latin typeface="Open Sans"/>
                <a:ea typeface="Open Sans"/>
                <a:cs typeface="Open Sans"/>
                <a:sym typeface="Open Sans"/>
              </a:rPr>
              <a:t>Realizar um algoritmo de atribuição de um custo a cada pipeline:</a:t>
            </a:r>
          </a:p>
          <a:p>
            <a:pPr marL="914400" lvl="0" indent="-317500" algn="just" rtl="0">
              <a:lnSpc>
                <a:spcPct val="100000"/>
              </a:lnSpc>
              <a:spcBef>
                <a:spcPts val="0"/>
              </a:spcBef>
              <a:spcAft>
                <a:spcPts val="0"/>
              </a:spcAft>
              <a:buClr>
                <a:schemeClr val="dk1"/>
              </a:buClr>
              <a:buSzPts val="1400"/>
              <a:buFont typeface="Open Sans"/>
              <a:buChar char="●"/>
            </a:pPr>
            <a:r>
              <a:rPr lang="pt-PT" dirty="0">
                <a:solidFill>
                  <a:schemeClr val="dk1"/>
                </a:solidFill>
                <a:latin typeface="Open Sans"/>
                <a:ea typeface="Open Sans"/>
                <a:cs typeface="Open Sans"/>
                <a:sym typeface="Open Sans"/>
              </a:rPr>
              <a:t>Tendo em conta o valor médio de fluxo, a diferença mínima, e a diferença máxima, atribuir um custo mínimo, médio e máximo, e relacionar todos os outros custos com estes valores.</a:t>
            </a:r>
          </a:p>
        </p:txBody>
      </p:sp>
      <p:sp>
        <p:nvSpPr>
          <p:cNvPr id="704" name="Google Shape;704;p52"/>
          <p:cNvSpPr txBox="1">
            <a:spLocks noGrp="1"/>
          </p:cNvSpPr>
          <p:nvPr>
            <p:ph type="sldNum" idx="12"/>
          </p:nvPr>
        </p:nvSpPr>
        <p:spPr>
          <a:xfrm>
            <a:off x="8556784" y="45212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705" name="Google Shape;705;p52"/>
          <p:cNvSpPr txBox="1">
            <a:spLocks noGrp="1"/>
          </p:cNvSpPr>
          <p:nvPr>
            <p:ph type="title"/>
          </p:nvPr>
        </p:nvSpPr>
        <p:spPr>
          <a:xfrm>
            <a:off x="619004" y="329911"/>
            <a:ext cx="7919400" cy="3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PROPOSTAS PARA A RESOLUÇÃO DO PROBLEMA T2.3</a:t>
            </a:r>
            <a:endParaRPr sz="2000"/>
          </a:p>
        </p:txBody>
      </p:sp>
      <p:sp>
        <p:nvSpPr>
          <p:cNvPr id="706" name="Google Shape;706;p52"/>
          <p:cNvSpPr txBox="1"/>
          <p:nvPr/>
        </p:nvSpPr>
        <p:spPr>
          <a:xfrm>
            <a:off x="619000" y="817100"/>
            <a:ext cx="7323600" cy="49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None/>
            </a:pPr>
            <a:r>
              <a:rPr lang="en" sz="2000">
                <a:solidFill>
                  <a:schemeClr val="dk1"/>
                </a:solidFill>
                <a:latin typeface="Lora"/>
                <a:ea typeface="Lora"/>
                <a:cs typeface="Lora"/>
                <a:sym typeface="Lora"/>
              </a:rPr>
              <a:t>Algoritmo:</a:t>
            </a:r>
            <a:r>
              <a:rPr lang="en">
                <a:solidFill>
                  <a:schemeClr val="dk1"/>
                </a:solidFill>
                <a:latin typeface="Open Sans"/>
                <a:ea typeface="Open Sans"/>
                <a:cs typeface="Open Sans"/>
                <a:sym typeface="Open Sans"/>
              </a:rPr>
              <a:t> Os passos que seguiríamos na construção do código são os seguintes: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53"/>
          <p:cNvSpPr txBox="1"/>
          <p:nvPr/>
        </p:nvSpPr>
        <p:spPr>
          <a:xfrm>
            <a:off x="619000" y="293150"/>
            <a:ext cx="7919400" cy="4515052"/>
          </a:xfrm>
          <a:prstGeom prst="rect">
            <a:avLst/>
          </a:prstGeom>
          <a:noFill/>
          <a:ln>
            <a:noFill/>
          </a:ln>
        </p:spPr>
        <p:txBody>
          <a:bodyPr spcFirstLastPara="1" wrap="square" lIns="91425" tIns="91425" rIns="91425" bIns="91425" anchor="t" anchorCtr="0">
            <a:spAutoFit/>
          </a:bodyPr>
          <a:lstStyle/>
          <a:p>
            <a:pPr marL="457200" lvl="0" indent="-317500" algn="just" rtl="0">
              <a:lnSpc>
                <a:spcPct val="115000"/>
              </a:lnSpc>
              <a:spcBef>
                <a:spcPts val="0"/>
              </a:spcBef>
              <a:spcAft>
                <a:spcPts val="0"/>
              </a:spcAft>
              <a:buClr>
                <a:schemeClr val="dk1"/>
              </a:buClr>
              <a:buSzPts val="1400"/>
              <a:buFont typeface="Open Sans"/>
              <a:buAutoNum type="arabicPeriod" startAt="5"/>
            </a:pPr>
            <a:r>
              <a:rPr lang="en" dirty="0">
                <a:solidFill>
                  <a:schemeClr val="dk1"/>
                </a:solidFill>
                <a:latin typeface="Open Sans"/>
                <a:ea typeface="Open Sans"/>
                <a:cs typeface="Open Sans"/>
                <a:sym typeface="Open Sans"/>
              </a:rPr>
              <a:t>Realizar um algoritmo para resolver este problema de </a:t>
            </a:r>
            <a:r>
              <a:rPr lang="en" i="1" dirty="0">
                <a:solidFill>
                  <a:schemeClr val="dk1"/>
                </a:solidFill>
                <a:latin typeface="Open Sans"/>
                <a:ea typeface="Open Sans"/>
                <a:cs typeface="Open Sans"/>
                <a:sym typeface="Open Sans"/>
              </a:rPr>
              <a:t>Minimum-Cost Maximum Flow</a:t>
            </a:r>
            <a:r>
              <a:rPr lang="en" dirty="0">
                <a:solidFill>
                  <a:schemeClr val="dk1"/>
                </a:solidFill>
                <a:latin typeface="Open Sans"/>
                <a:ea typeface="Open Sans"/>
                <a:cs typeface="Open Sans"/>
                <a:sym typeface="Open Sans"/>
              </a:rPr>
              <a:t>, que tenta encontrar o </a:t>
            </a:r>
            <a:r>
              <a:rPr lang="en" i="1" dirty="0">
                <a:solidFill>
                  <a:schemeClr val="dk1"/>
                </a:solidFill>
                <a:latin typeface="Open Sans"/>
                <a:ea typeface="Open Sans"/>
                <a:cs typeface="Open Sans"/>
                <a:sym typeface="Open Sans"/>
              </a:rPr>
              <a:t>flow</a:t>
            </a:r>
            <a:r>
              <a:rPr lang="en" dirty="0">
                <a:solidFill>
                  <a:schemeClr val="dk1"/>
                </a:solidFill>
                <a:latin typeface="Open Sans"/>
                <a:ea typeface="Open Sans"/>
                <a:cs typeface="Open Sans"/>
                <a:sym typeface="Open Sans"/>
              </a:rPr>
              <a:t> com custo mínimo, de entre todos os </a:t>
            </a:r>
            <a:r>
              <a:rPr lang="en" i="1" dirty="0">
                <a:solidFill>
                  <a:schemeClr val="dk1"/>
                </a:solidFill>
                <a:latin typeface="Open Sans"/>
                <a:ea typeface="Open Sans"/>
                <a:cs typeface="Open Sans"/>
                <a:sym typeface="Open Sans"/>
              </a:rPr>
              <a:t>maximum flows</a:t>
            </a:r>
            <a:r>
              <a:rPr lang="en" dirty="0">
                <a:solidFill>
                  <a:schemeClr val="dk1"/>
                </a:solidFill>
                <a:latin typeface="Open Sans"/>
                <a:ea typeface="Open Sans"/>
                <a:cs typeface="Open Sans"/>
                <a:sym typeface="Open Sans"/>
              </a:rPr>
              <a:t>.</a:t>
            </a:r>
            <a:endParaRPr dirty="0">
              <a:solidFill>
                <a:schemeClr val="dk1"/>
              </a:solidFill>
              <a:latin typeface="Open Sans"/>
              <a:ea typeface="Open Sans"/>
              <a:cs typeface="Open Sans"/>
              <a:sym typeface="Open Sans"/>
            </a:endParaRPr>
          </a:p>
          <a:p>
            <a:pPr marL="914400" lvl="0" indent="-317500" algn="just" rtl="0">
              <a:lnSpc>
                <a:spcPct val="100000"/>
              </a:lnSpc>
              <a:spcBef>
                <a:spcPts val="0"/>
              </a:spcBef>
              <a:spcAft>
                <a:spcPts val="0"/>
              </a:spcAft>
              <a:buClr>
                <a:schemeClr val="dk1"/>
              </a:buClr>
              <a:buSzPts val="1400"/>
              <a:buFont typeface="Open Sans"/>
              <a:buChar char="●"/>
            </a:pPr>
            <a:r>
              <a:rPr lang="en" dirty="0">
                <a:solidFill>
                  <a:schemeClr val="dk1"/>
                </a:solidFill>
                <a:latin typeface="Open Sans"/>
                <a:ea typeface="Open Sans"/>
                <a:cs typeface="Open Sans"/>
                <a:sym typeface="Open Sans"/>
              </a:rPr>
              <a:t> Uma das abordagens a este algoritmo é usando o conceito de </a:t>
            </a:r>
            <a:r>
              <a:rPr lang="en" i="1" dirty="0">
                <a:solidFill>
                  <a:schemeClr val="dk1"/>
                </a:solidFill>
                <a:latin typeface="Open Sans"/>
                <a:ea typeface="Open Sans"/>
                <a:cs typeface="Open Sans"/>
                <a:sym typeface="Open Sans"/>
              </a:rPr>
              <a:t>residual graph</a:t>
            </a:r>
            <a:r>
              <a:rPr lang="en" dirty="0">
                <a:solidFill>
                  <a:schemeClr val="dk1"/>
                </a:solidFill>
                <a:latin typeface="Open Sans"/>
                <a:ea typeface="Open Sans"/>
                <a:cs typeface="Open Sans"/>
                <a:sym typeface="Open Sans"/>
              </a:rPr>
              <a:t> (em que as </a:t>
            </a:r>
            <a:r>
              <a:rPr lang="en" i="1" dirty="0">
                <a:solidFill>
                  <a:schemeClr val="dk1"/>
                </a:solidFill>
                <a:latin typeface="Open Sans"/>
                <a:ea typeface="Open Sans"/>
                <a:cs typeface="Open Sans"/>
                <a:sym typeface="Open Sans"/>
              </a:rPr>
              <a:t>forward edges</a:t>
            </a:r>
            <a:r>
              <a:rPr lang="en" dirty="0">
                <a:solidFill>
                  <a:schemeClr val="dk1"/>
                </a:solidFill>
                <a:latin typeface="Open Sans"/>
                <a:ea typeface="Open Sans"/>
                <a:cs typeface="Open Sans"/>
                <a:sym typeface="Open Sans"/>
              </a:rPr>
              <a:t> têm custo positivo, e </a:t>
            </a:r>
            <a:r>
              <a:rPr lang="en" i="1" dirty="0">
                <a:solidFill>
                  <a:schemeClr val="dk1"/>
                </a:solidFill>
                <a:latin typeface="Open Sans"/>
                <a:ea typeface="Open Sans"/>
                <a:cs typeface="Open Sans"/>
                <a:sym typeface="Open Sans"/>
              </a:rPr>
              <a:t>reverse edges </a:t>
            </a:r>
            <a:r>
              <a:rPr lang="en" dirty="0">
                <a:solidFill>
                  <a:schemeClr val="dk1"/>
                </a:solidFill>
                <a:latin typeface="Open Sans"/>
                <a:ea typeface="Open Sans"/>
                <a:cs typeface="Open Sans"/>
                <a:sym typeface="Open Sans"/>
              </a:rPr>
              <a:t>têm custo negativo) e </a:t>
            </a:r>
            <a:r>
              <a:rPr lang="en" i="1" dirty="0">
                <a:solidFill>
                  <a:schemeClr val="dk1"/>
                </a:solidFill>
                <a:latin typeface="Open Sans"/>
                <a:ea typeface="Open Sans"/>
                <a:cs typeface="Open Sans"/>
                <a:sym typeface="Open Sans"/>
              </a:rPr>
              <a:t>augmenting paths</a:t>
            </a:r>
            <a:r>
              <a:rPr lang="en" dirty="0">
                <a:solidFill>
                  <a:schemeClr val="dk1"/>
                </a:solidFill>
                <a:latin typeface="Open Sans"/>
                <a:ea typeface="Open Sans"/>
                <a:cs typeface="Open Sans"/>
                <a:sym typeface="Open Sans"/>
              </a:rPr>
              <a:t>.</a:t>
            </a:r>
          </a:p>
          <a:p>
            <a:pPr marL="914400" lvl="0" indent="-317500" algn="just" rtl="0">
              <a:lnSpc>
                <a:spcPct val="100000"/>
              </a:lnSpc>
              <a:spcBef>
                <a:spcPts val="0"/>
              </a:spcBef>
              <a:spcAft>
                <a:spcPts val="0"/>
              </a:spcAft>
              <a:buClr>
                <a:schemeClr val="dk1"/>
              </a:buClr>
              <a:buSzPts val="1400"/>
              <a:buFont typeface="Open Sans"/>
              <a:buChar char="●"/>
            </a:pPr>
            <a:endParaRPr dirty="0">
              <a:solidFill>
                <a:schemeClr val="dk1"/>
              </a:solidFill>
              <a:latin typeface="Open Sans"/>
              <a:ea typeface="Open Sans"/>
              <a:cs typeface="Open Sans"/>
              <a:sym typeface="Open Sans"/>
            </a:endParaRPr>
          </a:p>
          <a:p>
            <a:pPr marL="914400" lvl="0" indent="-317500" algn="just" rtl="0">
              <a:lnSpc>
                <a:spcPct val="115000"/>
              </a:lnSpc>
              <a:spcBef>
                <a:spcPts val="0"/>
              </a:spcBef>
              <a:spcAft>
                <a:spcPts val="0"/>
              </a:spcAft>
              <a:buClr>
                <a:schemeClr val="dk1"/>
              </a:buClr>
              <a:buSzPts val="1400"/>
              <a:buFont typeface="Open Sans"/>
              <a:buChar char="●"/>
            </a:pPr>
            <a:r>
              <a:rPr lang="en" dirty="0">
                <a:solidFill>
                  <a:schemeClr val="dk1"/>
                </a:solidFill>
                <a:latin typeface="Open Sans"/>
                <a:ea typeface="Open Sans"/>
                <a:cs typeface="Open Sans"/>
                <a:sym typeface="Open Sans"/>
              </a:rPr>
              <a:t>Sendo que o objetivo é encontrar as </a:t>
            </a:r>
            <a:r>
              <a:rPr lang="en" i="1" dirty="0">
                <a:solidFill>
                  <a:schemeClr val="dk1"/>
                </a:solidFill>
                <a:latin typeface="Open Sans"/>
                <a:ea typeface="Open Sans"/>
                <a:cs typeface="Open Sans"/>
                <a:sym typeface="Open Sans"/>
              </a:rPr>
              <a:t>augmenting paths</a:t>
            </a:r>
            <a:r>
              <a:rPr lang="en" dirty="0">
                <a:solidFill>
                  <a:schemeClr val="dk1"/>
                </a:solidFill>
                <a:latin typeface="Open Sans"/>
                <a:ea typeface="Open Sans"/>
                <a:cs typeface="Open Sans"/>
                <a:sym typeface="Open Sans"/>
              </a:rPr>
              <a:t> com menor custo, não é possível utilizar</a:t>
            </a:r>
            <a:r>
              <a:rPr lang="en" i="1" dirty="0">
                <a:solidFill>
                  <a:schemeClr val="dk1"/>
                </a:solidFill>
                <a:latin typeface="Open Sans"/>
                <a:ea typeface="Open Sans"/>
                <a:cs typeface="Open Sans"/>
                <a:sym typeface="Open Sans"/>
              </a:rPr>
              <a:t> Breadth-First-Search </a:t>
            </a:r>
            <a:r>
              <a:rPr lang="en" dirty="0">
                <a:solidFill>
                  <a:schemeClr val="dk1"/>
                </a:solidFill>
                <a:latin typeface="Open Sans"/>
                <a:ea typeface="Open Sans"/>
                <a:cs typeface="Open Sans"/>
                <a:sym typeface="Open Sans"/>
              </a:rPr>
              <a:t>(BFS)</a:t>
            </a:r>
            <a:r>
              <a:rPr lang="en" i="1" dirty="0">
                <a:solidFill>
                  <a:schemeClr val="dk1"/>
                </a:solidFill>
                <a:latin typeface="Open Sans"/>
                <a:ea typeface="Open Sans"/>
                <a:cs typeface="Open Sans"/>
                <a:sym typeface="Open Sans"/>
              </a:rPr>
              <a:t> </a:t>
            </a:r>
            <a:r>
              <a:rPr lang="en" dirty="0">
                <a:solidFill>
                  <a:schemeClr val="dk1"/>
                </a:solidFill>
                <a:latin typeface="Open Sans"/>
                <a:ea typeface="Open Sans"/>
                <a:cs typeface="Open Sans"/>
                <a:sym typeface="Open Sans"/>
              </a:rPr>
              <a:t>para tal, uma vez que esta forma de travessia do grafo dá origem a </a:t>
            </a:r>
            <a:r>
              <a:rPr lang="en" i="1" dirty="0">
                <a:solidFill>
                  <a:schemeClr val="dk1"/>
                </a:solidFill>
                <a:latin typeface="Open Sans"/>
                <a:ea typeface="Open Sans"/>
                <a:cs typeface="Open Sans"/>
                <a:sym typeface="Open Sans"/>
              </a:rPr>
              <a:t>augmenting paths </a:t>
            </a:r>
            <a:r>
              <a:rPr lang="en" dirty="0">
                <a:solidFill>
                  <a:schemeClr val="dk1"/>
                </a:solidFill>
                <a:latin typeface="Open Sans"/>
                <a:ea typeface="Open Sans"/>
                <a:cs typeface="Open Sans"/>
                <a:sym typeface="Open Sans"/>
              </a:rPr>
              <a:t>com o menor número de pipelines (processo utilizado pelo algoritmo Edmonds-Karp).</a:t>
            </a:r>
          </a:p>
          <a:p>
            <a:pPr marL="914400" lvl="0" indent="-317500" algn="just" rtl="0">
              <a:lnSpc>
                <a:spcPct val="115000"/>
              </a:lnSpc>
              <a:spcBef>
                <a:spcPts val="0"/>
              </a:spcBef>
              <a:spcAft>
                <a:spcPts val="0"/>
              </a:spcAft>
              <a:buClr>
                <a:schemeClr val="dk1"/>
              </a:buClr>
              <a:buSzPts val="1400"/>
              <a:buFont typeface="Open Sans"/>
              <a:buChar char="●"/>
            </a:pPr>
            <a:endParaRPr lang="en" dirty="0">
              <a:solidFill>
                <a:schemeClr val="dk1"/>
              </a:solidFill>
              <a:latin typeface="Open Sans"/>
              <a:ea typeface="Open Sans"/>
              <a:cs typeface="Open Sans"/>
              <a:sym typeface="Open Sans"/>
            </a:endParaRPr>
          </a:p>
          <a:p>
            <a:pPr marL="914400" indent="-317500" algn="just">
              <a:lnSpc>
                <a:spcPct val="115000"/>
              </a:lnSpc>
              <a:buClr>
                <a:schemeClr val="dk1"/>
              </a:buClr>
              <a:buSzPts val="1400"/>
              <a:buFont typeface="Open Sans"/>
              <a:buChar char="●"/>
            </a:pPr>
            <a:r>
              <a:rPr lang="pt-PT" dirty="0">
                <a:solidFill>
                  <a:schemeClr val="dk1"/>
                </a:solidFill>
                <a:latin typeface="Open Sans"/>
                <a:ea typeface="Open Sans"/>
                <a:cs typeface="Open Sans"/>
                <a:sym typeface="Open Sans"/>
              </a:rPr>
              <a:t>Como neste algoritmo estamos a utilizar o custo como o peso das </a:t>
            </a:r>
            <a:r>
              <a:rPr lang="pt-PT" i="1" dirty="0" err="1">
                <a:solidFill>
                  <a:schemeClr val="dk1"/>
                </a:solidFill>
                <a:latin typeface="Open Sans"/>
                <a:ea typeface="Open Sans"/>
                <a:cs typeface="Open Sans"/>
                <a:sym typeface="Open Sans"/>
              </a:rPr>
              <a:t>edges</a:t>
            </a:r>
            <a:r>
              <a:rPr lang="pt-PT" dirty="0">
                <a:solidFill>
                  <a:schemeClr val="dk1"/>
                </a:solidFill>
                <a:latin typeface="Open Sans"/>
                <a:ea typeface="Open Sans"/>
                <a:cs typeface="Open Sans"/>
                <a:sym typeface="Open Sans"/>
              </a:rPr>
              <a:t> (</a:t>
            </a:r>
            <a:r>
              <a:rPr lang="pt-PT" dirty="0" err="1">
                <a:solidFill>
                  <a:schemeClr val="dk1"/>
                </a:solidFill>
                <a:latin typeface="Open Sans"/>
                <a:ea typeface="Open Sans"/>
                <a:cs typeface="Open Sans"/>
                <a:sym typeface="Open Sans"/>
              </a:rPr>
              <a:t>Pipes</a:t>
            </a:r>
            <a:r>
              <a:rPr lang="pt-PT" dirty="0">
                <a:solidFill>
                  <a:schemeClr val="dk1"/>
                </a:solidFill>
                <a:latin typeface="Open Sans"/>
                <a:ea typeface="Open Sans"/>
                <a:cs typeface="Open Sans"/>
                <a:sym typeface="Open Sans"/>
              </a:rPr>
              <a:t>), encontrar as </a:t>
            </a:r>
            <a:r>
              <a:rPr lang="pt-PT" i="1" dirty="0" err="1">
                <a:solidFill>
                  <a:schemeClr val="dk1"/>
                </a:solidFill>
                <a:latin typeface="Open Sans"/>
                <a:ea typeface="Open Sans"/>
                <a:cs typeface="Open Sans"/>
                <a:sym typeface="Open Sans"/>
              </a:rPr>
              <a:t>augmenting</a:t>
            </a:r>
            <a:r>
              <a:rPr lang="pt-PT" i="1" dirty="0">
                <a:solidFill>
                  <a:schemeClr val="dk1"/>
                </a:solidFill>
                <a:latin typeface="Open Sans"/>
                <a:ea typeface="Open Sans"/>
                <a:cs typeface="Open Sans"/>
                <a:sym typeface="Open Sans"/>
              </a:rPr>
              <a:t> </a:t>
            </a:r>
            <a:r>
              <a:rPr lang="pt-PT" i="1" dirty="0" err="1">
                <a:solidFill>
                  <a:schemeClr val="dk1"/>
                </a:solidFill>
                <a:latin typeface="Open Sans"/>
                <a:ea typeface="Open Sans"/>
                <a:cs typeface="Open Sans"/>
                <a:sym typeface="Open Sans"/>
              </a:rPr>
              <a:t>paths</a:t>
            </a:r>
            <a:r>
              <a:rPr lang="pt-PT" dirty="0">
                <a:solidFill>
                  <a:schemeClr val="dk1"/>
                </a:solidFill>
                <a:latin typeface="Open Sans"/>
                <a:ea typeface="Open Sans"/>
                <a:cs typeface="Open Sans"/>
                <a:sym typeface="Open Sans"/>
              </a:rPr>
              <a:t> com menor custo é análogo a encontrar as menores </a:t>
            </a:r>
            <a:r>
              <a:rPr lang="pt-PT" i="1" dirty="0" err="1">
                <a:solidFill>
                  <a:schemeClr val="dk1"/>
                </a:solidFill>
                <a:latin typeface="Open Sans"/>
                <a:ea typeface="Open Sans"/>
                <a:cs typeface="Open Sans"/>
                <a:sym typeface="Open Sans"/>
              </a:rPr>
              <a:t>augmenting</a:t>
            </a:r>
            <a:r>
              <a:rPr lang="pt-PT" i="1" dirty="0">
                <a:solidFill>
                  <a:schemeClr val="dk1"/>
                </a:solidFill>
                <a:latin typeface="Open Sans"/>
                <a:ea typeface="Open Sans"/>
                <a:cs typeface="Open Sans"/>
                <a:sym typeface="Open Sans"/>
              </a:rPr>
              <a:t> </a:t>
            </a:r>
            <a:r>
              <a:rPr lang="pt-PT" i="1" dirty="0" err="1">
                <a:solidFill>
                  <a:schemeClr val="dk1"/>
                </a:solidFill>
                <a:latin typeface="Open Sans"/>
                <a:ea typeface="Open Sans"/>
                <a:cs typeface="Open Sans"/>
                <a:sym typeface="Open Sans"/>
              </a:rPr>
              <a:t>paths</a:t>
            </a:r>
            <a:r>
              <a:rPr lang="pt-PT" dirty="0">
                <a:solidFill>
                  <a:schemeClr val="dk1"/>
                </a:solidFill>
                <a:latin typeface="Open Sans"/>
                <a:ea typeface="Open Sans"/>
                <a:cs typeface="Open Sans"/>
                <a:sym typeface="Open Sans"/>
              </a:rPr>
              <a:t> (com o custo como peso, em vez da distância). Desta forma, uma vez que usamos pesos negativos, não é possível usar o algoritmo </a:t>
            </a:r>
            <a:r>
              <a:rPr lang="pt-PT" dirty="0" err="1">
                <a:solidFill>
                  <a:schemeClr val="dk1"/>
                </a:solidFill>
                <a:latin typeface="Open Sans"/>
                <a:ea typeface="Open Sans"/>
                <a:cs typeface="Open Sans"/>
                <a:sym typeface="Open Sans"/>
              </a:rPr>
              <a:t>Dijkstra’s</a:t>
            </a:r>
            <a:r>
              <a:rPr lang="pt-PT" dirty="0">
                <a:solidFill>
                  <a:schemeClr val="dk1"/>
                </a:solidFill>
                <a:latin typeface="Open Sans"/>
                <a:ea typeface="Open Sans"/>
                <a:cs typeface="Open Sans"/>
                <a:sym typeface="Open Sans"/>
              </a:rPr>
              <a:t>, que atinge resultados incorretos com </a:t>
            </a:r>
            <a:r>
              <a:rPr lang="pt-PT" i="1" dirty="0" err="1">
                <a:solidFill>
                  <a:schemeClr val="dk1"/>
                </a:solidFill>
                <a:latin typeface="Open Sans"/>
                <a:ea typeface="Open Sans"/>
                <a:cs typeface="Open Sans"/>
                <a:sym typeface="Open Sans"/>
              </a:rPr>
              <a:t>edges</a:t>
            </a:r>
            <a:r>
              <a:rPr lang="pt-PT" i="1" dirty="0">
                <a:solidFill>
                  <a:schemeClr val="dk1"/>
                </a:solidFill>
                <a:latin typeface="Open Sans"/>
                <a:ea typeface="Open Sans"/>
                <a:cs typeface="Open Sans"/>
                <a:sym typeface="Open Sans"/>
              </a:rPr>
              <a:t> </a:t>
            </a:r>
            <a:r>
              <a:rPr lang="pt-PT" dirty="0">
                <a:solidFill>
                  <a:schemeClr val="dk1"/>
                </a:solidFill>
                <a:latin typeface="Open Sans"/>
                <a:ea typeface="Open Sans"/>
                <a:cs typeface="Open Sans"/>
                <a:sym typeface="Open Sans"/>
              </a:rPr>
              <a:t>negativas. Assim, usamos o algoritmo </a:t>
            </a:r>
            <a:r>
              <a:rPr lang="pt-PT" dirty="0" err="1">
                <a:solidFill>
                  <a:schemeClr val="dk1"/>
                </a:solidFill>
                <a:latin typeface="Open Sans"/>
                <a:ea typeface="Open Sans"/>
                <a:cs typeface="Open Sans"/>
                <a:sym typeface="Open Sans"/>
              </a:rPr>
              <a:t>Bellman</a:t>
            </a:r>
            <a:r>
              <a:rPr lang="pt-PT" dirty="0">
                <a:solidFill>
                  <a:schemeClr val="dk1"/>
                </a:solidFill>
                <a:latin typeface="Open Sans"/>
                <a:ea typeface="Open Sans"/>
                <a:cs typeface="Open Sans"/>
                <a:sym typeface="Open Sans"/>
              </a:rPr>
              <a:t>-Ford, que encontra a </a:t>
            </a:r>
            <a:r>
              <a:rPr lang="pt-PT" i="1" dirty="0" err="1">
                <a:solidFill>
                  <a:schemeClr val="dk1"/>
                </a:solidFill>
                <a:latin typeface="Open Sans"/>
                <a:ea typeface="Open Sans"/>
                <a:cs typeface="Open Sans"/>
                <a:sym typeface="Open Sans"/>
              </a:rPr>
              <a:t>augmenting</a:t>
            </a:r>
            <a:r>
              <a:rPr lang="pt-PT" i="1" dirty="0">
                <a:solidFill>
                  <a:schemeClr val="dk1"/>
                </a:solidFill>
                <a:latin typeface="Open Sans"/>
                <a:ea typeface="Open Sans"/>
                <a:cs typeface="Open Sans"/>
                <a:sym typeface="Open Sans"/>
              </a:rPr>
              <a:t> </a:t>
            </a:r>
            <a:r>
              <a:rPr lang="pt-PT" i="1" dirty="0" err="1">
                <a:solidFill>
                  <a:schemeClr val="dk1"/>
                </a:solidFill>
                <a:latin typeface="Open Sans"/>
                <a:ea typeface="Open Sans"/>
                <a:cs typeface="Open Sans"/>
                <a:sym typeface="Open Sans"/>
              </a:rPr>
              <a:t>path</a:t>
            </a:r>
            <a:r>
              <a:rPr lang="pt-PT" dirty="0">
                <a:solidFill>
                  <a:schemeClr val="dk1"/>
                </a:solidFill>
                <a:latin typeface="Open Sans"/>
                <a:ea typeface="Open Sans"/>
                <a:cs typeface="Open Sans"/>
                <a:sym typeface="Open Sans"/>
              </a:rPr>
              <a:t> com menor custo através do conceito de </a:t>
            </a:r>
            <a:r>
              <a:rPr lang="pt-PT" i="1" dirty="0" err="1">
                <a:solidFill>
                  <a:schemeClr val="dk1"/>
                </a:solidFill>
                <a:latin typeface="Open Sans"/>
                <a:ea typeface="Open Sans"/>
                <a:cs typeface="Open Sans"/>
                <a:sym typeface="Open Sans"/>
              </a:rPr>
              <a:t>Edge</a:t>
            </a:r>
            <a:r>
              <a:rPr lang="pt-PT" i="1" dirty="0">
                <a:solidFill>
                  <a:schemeClr val="dk1"/>
                </a:solidFill>
                <a:latin typeface="Open Sans"/>
                <a:ea typeface="Open Sans"/>
                <a:cs typeface="Open Sans"/>
                <a:sym typeface="Open Sans"/>
              </a:rPr>
              <a:t> </a:t>
            </a:r>
            <a:r>
              <a:rPr lang="pt-PT" i="1" dirty="0" err="1">
                <a:solidFill>
                  <a:schemeClr val="dk1"/>
                </a:solidFill>
                <a:latin typeface="Open Sans"/>
                <a:ea typeface="Open Sans"/>
                <a:cs typeface="Open Sans"/>
                <a:sym typeface="Open Sans"/>
              </a:rPr>
              <a:t>Relaxation</a:t>
            </a:r>
            <a:r>
              <a:rPr lang="pt-PT" dirty="0">
                <a:solidFill>
                  <a:schemeClr val="dk1"/>
                </a:solidFill>
                <a:latin typeface="Open Sans"/>
                <a:ea typeface="Open Sans"/>
                <a:cs typeface="Open Sans"/>
                <a:sym typeface="Open Sans"/>
              </a:rPr>
              <a:t>.</a:t>
            </a:r>
          </a:p>
        </p:txBody>
      </p:sp>
      <p:sp>
        <p:nvSpPr>
          <p:cNvPr id="713" name="Google Shape;713;p53"/>
          <p:cNvSpPr txBox="1">
            <a:spLocks noGrp="1"/>
          </p:cNvSpPr>
          <p:nvPr>
            <p:ph type="sldNum" idx="12"/>
          </p:nvPr>
        </p:nvSpPr>
        <p:spPr>
          <a:xfrm>
            <a:off x="8556784" y="45212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54"/>
          <p:cNvSpPr txBox="1"/>
          <p:nvPr/>
        </p:nvSpPr>
        <p:spPr>
          <a:xfrm>
            <a:off x="619000" y="216950"/>
            <a:ext cx="7919400" cy="1918957"/>
          </a:xfrm>
          <a:prstGeom prst="rect">
            <a:avLst/>
          </a:prstGeom>
          <a:noFill/>
          <a:ln>
            <a:noFill/>
          </a:ln>
        </p:spPr>
        <p:txBody>
          <a:bodyPr spcFirstLastPara="1" wrap="square" lIns="91425" tIns="91425" rIns="91425" bIns="91425" anchor="t" anchorCtr="0">
            <a:spAutoFit/>
          </a:bodyPr>
          <a:lstStyle/>
          <a:p>
            <a:pPr marL="914400" lvl="0" indent="-317500" algn="l" rtl="0">
              <a:lnSpc>
                <a:spcPct val="115000"/>
              </a:lnSpc>
              <a:spcBef>
                <a:spcPts val="0"/>
              </a:spcBef>
              <a:spcAft>
                <a:spcPts val="0"/>
              </a:spcAft>
              <a:buClr>
                <a:schemeClr val="dk1"/>
              </a:buClr>
              <a:buSzPts val="1400"/>
              <a:buFont typeface="Open Sans"/>
              <a:buChar char="●"/>
            </a:pPr>
            <a:r>
              <a:rPr lang="en" dirty="0">
                <a:solidFill>
                  <a:schemeClr val="dk1"/>
                </a:solidFill>
                <a:latin typeface="Open Sans"/>
                <a:ea typeface="Open Sans"/>
                <a:cs typeface="Open Sans"/>
                <a:sym typeface="Open Sans"/>
              </a:rPr>
              <a:t> Enquanto houver uma </a:t>
            </a:r>
            <a:r>
              <a:rPr lang="en" i="1" dirty="0">
                <a:solidFill>
                  <a:schemeClr val="dk1"/>
                </a:solidFill>
                <a:latin typeface="Open Sans"/>
                <a:ea typeface="Open Sans"/>
                <a:cs typeface="Open Sans"/>
                <a:sym typeface="Open Sans"/>
              </a:rPr>
              <a:t>augmenting path</a:t>
            </a:r>
            <a:r>
              <a:rPr lang="en" dirty="0">
                <a:solidFill>
                  <a:schemeClr val="dk1"/>
                </a:solidFill>
                <a:latin typeface="Open Sans"/>
                <a:ea typeface="Open Sans"/>
                <a:cs typeface="Open Sans"/>
                <a:sym typeface="Open Sans"/>
              </a:rPr>
              <a:t>, encontra-se a </a:t>
            </a:r>
            <a:r>
              <a:rPr lang="en" i="1" dirty="0">
                <a:solidFill>
                  <a:schemeClr val="dk1"/>
                </a:solidFill>
                <a:latin typeface="Open Sans"/>
                <a:ea typeface="Open Sans"/>
                <a:cs typeface="Open Sans"/>
                <a:sym typeface="Open Sans"/>
              </a:rPr>
              <a:t>path </a:t>
            </a:r>
            <a:r>
              <a:rPr lang="en" dirty="0">
                <a:solidFill>
                  <a:schemeClr val="dk1"/>
                </a:solidFill>
                <a:latin typeface="Open Sans"/>
                <a:ea typeface="Open Sans"/>
                <a:cs typeface="Open Sans"/>
                <a:sym typeface="Open Sans"/>
              </a:rPr>
              <a:t>com o menor custo (usando Bellman-Ford) e realiza-se o algoritmo Ford-Fulkerson, aumentando o </a:t>
            </a:r>
            <a:r>
              <a:rPr lang="en" i="1" dirty="0">
                <a:solidFill>
                  <a:schemeClr val="dk1"/>
                </a:solidFill>
                <a:latin typeface="Open Sans"/>
                <a:ea typeface="Open Sans"/>
                <a:cs typeface="Open Sans"/>
                <a:sym typeface="Open Sans"/>
              </a:rPr>
              <a:t>flow </a:t>
            </a:r>
            <a:r>
              <a:rPr lang="en" dirty="0">
                <a:solidFill>
                  <a:schemeClr val="dk1"/>
                </a:solidFill>
                <a:latin typeface="Open Sans"/>
                <a:ea typeface="Open Sans"/>
                <a:cs typeface="Open Sans"/>
                <a:sym typeface="Open Sans"/>
              </a:rPr>
              <a:t>o máximo possível através dessa </a:t>
            </a:r>
            <a:r>
              <a:rPr lang="en" i="1" dirty="0">
                <a:solidFill>
                  <a:schemeClr val="dk1"/>
                </a:solidFill>
                <a:latin typeface="Open Sans"/>
                <a:ea typeface="Open Sans"/>
                <a:cs typeface="Open Sans"/>
                <a:sym typeface="Open Sans"/>
              </a:rPr>
              <a:t>path</a:t>
            </a:r>
            <a:r>
              <a:rPr lang="en" dirty="0">
                <a:solidFill>
                  <a:schemeClr val="dk1"/>
                </a:solidFill>
                <a:latin typeface="Open Sans"/>
                <a:ea typeface="Open Sans"/>
                <a:cs typeface="Open Sans"/>
                <a:sym typeface="Open Sans"/>
              </a:rPr>
              <a:t>.</a:t>
            </a:r>
          </a:p>
          <a:p>
            <a:pPr marL="914400" lvl="0" indent="-317500" algn="l" rtl="0">
              <a:lnSpc>
                <a:spcPct val="115000"/>
              </a:lnSpc>
              <a:spcBef>
                <a:spcPts val="0"/>
              </a:spcBef>
              <a:spcAft>
                <a:spcPts val="0"/>
              </a:spcAft>
              <a:buClr>
                <a:schemeClr val="dk1"/>
              </a:buClr>
              <a:buSzPts val="1400"/>
              <a:buFont typeface="Open Sans"/>
              <a:buChar char="●"/>
            </a:pPr>
            <a:endParaRPr dirty="0">
              <a:solidFill>
                <a:schemeClr val="dk1"/>
              </a:solidFill>
              <a:latin typeface="Open Sans"/>
              <a:ea typeface="Open Sans"/>
              <a:cs typeface="Open Sans"/>
              <a:sym typeface="Open Sans"/>
            </a:endParaRPr>
          </a:p>
          <a:p>
            <a:pPr marL="457200" lvl="0" indent="-317500" algn="l" rtl="0">
              <a:lnSpc>
                <a:spcPct val="115000"/>
              </a:lnSpc>
              <a:spcBef>
                <a:spcPts val="0"/>
              </a:spcBef>
              <a:spcAft>
                <a:spcPts val="0"/>
              </a:spcAft>
              <a:buClr>
                <a:schemeClr val="dk1"/>
              </a:buClr>
              <a:buSzPts val="1400"/>
              <a:buFont typeface="Open Sans"/>
              <a:buAutoNum type="arabicPeriod" startAt="6"/>
            </a:pPr>
            <a:r>
              <a:rPr lang="en" dirty="0">
                <a:solidFill>
                  <a:schemeClr val="dk1"/>
                </a:solidFill>
                <a:latin typeface="Open Sans"/>
                <a:ea typeface="Open Sans"/>
                <a:cs typeface="Open Sans"/>
                <a:sym typeface="Open Sans"/>
              </a:rPr>
              <a:t>Fazer novamente as métricas do conjunto de pipelines, relativamente à diferença entre capacity e flow de cada uma - média, variância, diferença mínima, diferença maxima. Se a variancia diminuir, a distribuição de </a:t>
            </a:r>
            <a:r>
              <a:rPr lang="en" i="1" dirty="0">
                <a:solidFill>
                  <a:schemeClr val="dk1"/>
                </a:solidFill>
                <a:latin typeface="Open Sans"/>
                <a:ea typeface="Open Sans"/>
                <a:cs typeface="Open Sans"/>
                <a:sym typeface="Open Sans"/>
              </a:rPr>
              <a:t>flow</a:t>
            </a:r>
            <a:r>
              <a:rPr lang="en" dirty="0">
                <a:solidFill>
                  <a:schemeClr val="dk1"/>
                </a:solidFill>
                <a:latin typeface="Open Sans"/>
                <a:ea typeface="Open Sans"/>
                <a:cs typeface="Open Sans"/>
                <a:sym typeface="Open Sans"/>
              </a:rPr>
              <a:t> ficou mais uniforme, por isso, resultou.</a:t>
            </a:r>
            <a:endParaRPr dirty="0">
              <a:solidFill>
                <a:schemeClr val="dk1"/>
              </a:solidFill>
              <a:latin typeface="Open Sans"/>
              <a:ea typeface="Open Sans"/>
              <a:cs typeface="Open Sans"/>
              <a:sym typeface="Open Sans"/>
            </a:endParaRPr>
          </a:p>
        </p:txBody>
      </p:sp>
      <p:sp>
        <p:nvSpPr>
          <p:cNvPr id="720" name="Google Shape;720;p54"/>
          <p:cNvSpPr txBox="1">
            <a:spLocks noGrp="1"/>
          </p:cNvSpPr>
          <p:nvPr>
            <p:ph type="sldNum" idx="12"/>
          </p:nvPr>
        </p:nvSpPr>
        <p:spPr>
          <a:xfrm>
            <a:off x="8556784" y="45212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721" name="Google Shape;721;p54"/>
          <p:cNvSpPr txBox="1"/>
          <p:nvPr/>
        </p:nvSpPr>
        <p:spPr>
          <a:xfrm>
            <a:off x="542800" y="2174400"/>
            <a:ext cx="3738000" cy="236574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000" dirty="0">
                <a:solidFill>
                  <a:schemeClr val="dk1"/>
                </a:solidFill>
                <a:latin typeface="Lora"/>
                <a:ea typeface="Lora"/>
                <a:cs typeface="Lora"/>
                <a:sym typeface="Lora"/>
              </a:rPr>
              <a:t>Pseudocódigo:</a:t>
            </a:r>
            <a:endParaRPr sz="2000" dirty="0">
              <a:solidFill>
                <a:schemeClr val="dk1"/>
              </a:solidFill>
              <a:latin typeface="Lora"/>
              <a:ea typeface="Lora"/>
              <a:cs typeface="Lora"/>
              <a:sym typeface="Lora"/>
            </a:endParaRPr>
          </a:p>
          <a:p>
            <a:pPr marL="0" lvl="0" indent="0" algn="l" rtl="0">
              <a:lnSpc>
                <a:spcPct val="115000"/>
              </a:lnSpc>
              <a:spcBef>
                <a:spcPts val="1000"/>
              </a:spcBef>
              <a:spcAft>
                <a:spcPts val="0"/>
              </a:spcAft>
              <a:buNone/>
            </a:pPr>
            <a:r>
              <a:rPr lang="en" sz="800" dirty="0">
                <a:solidFill>
                  <a:schemeClr val="dk1"/>
                </a:solidFill>
                <a:latin typeface="Open Sans"/>
                <a:ea typeface="Open Sans"/>
                <a:cs typeface="Open Sans"/>
                <a:sym typeface="Open Sans"/>
              </a:rPr>
              <a:t>Network-Balancer(Graph G)</a:t>
            </a:r>
            <a:endParaRPr sz="8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800" dirty="0">
                <a:solidFill>
                  <a:schemeClr val="dk1"/>
                </a:solidFill>
                <a:latin typeface="Open Sans"/>
                <a:ea typeface="Open Sans"/>
                <a:cs typeface="Open Sans"/>
                <a:sym typeface="Open Sans"/>
              </a:rPr>
              <a:t>      V = ∅   	// Declarar vetor</a:t>
            </a:r>
            <a:endParaRPr sz="8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800" dirty="0">
                <a:solidFill>
                  <a:schemeClr val="dk1"/>
                </a:solidFill>
                <a:latin typeface="Open Sans"/>
                <a:ea typeface="Open Sans"/>
                <a:cs typeface="Open Sans"/>
                <a:sym typeface="Open Sans"/>
              </a:rPr>
              <a:t>      Edmonds-Karp(G);</a:t>
            </a:r>
            <a:endParaRPr sz="8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800" dirty="0">
                <a:solidFill>
                  <a:schemeClr val="dk1"/>
                </a:solidFill>
                <a:latin typeface="Open Sans"/>
                <a:ea typeface="Open Sans"/>
                <a:cs typeface="Open Sans"/>
                <a:sym typeface="Open Sans"/>
              </a:rPr>
              <a:t>      avg, variance, maxDiff, minDiff = pipeMetrics(G);</a:t>
            </a:r>
            <a:endParaRPr sz="8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800" dirty="0">
                <a:solidFill>
                  <a:schemeClr val="dk1"/>
                </a:solidFill>
                <a:latin typeface="Open Sans"/>
                <a:ea typeface="Open Sans"/>
                <a:cs typeface="Open Sans"/>
                <a:sym typeface="Open Sans"/>
              </a:rPr>
              <a:t>      foreach (u,v) ∊ E[G]</a:t>
            </a:r>
            <a:endParaRPr sz="8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800" dirty="0">
                <a:solidFill>
                  <a:schemeClr val="dk1"/>
                </a:solidFill>
                <a:latin typeface="Open Sans"/>
                <a:ea typeface="Open Sans"/>
                <a:cs typeface="Open Sans"/>
                <a:sym typeface="Open Sans"/>
              </a:rPr>
              <a:t>          V.append(u,v);  </a:t>
            </a:r>
            <a:endParaRPr sz="8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800" dirty="0">
                <a:solidFill>
                  <a:schemeClr val="dk1"/>
                </a:solidFill>
                <a:latin typeface="Open Sans"/>
                <a:ea typeface="Open Sans"/>
                <a:cs typeface="Open Sans"/>
                <a:sym typeface="Open Sans"/>
              </a:rPr>
              <a:t>      Sort(V); // Pipes onde há maior diferença entre capacity e fluxo</a:t>
            </a:r>
            <a:endParaRPr sz="8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800" dirty="0">
                <a:solidFill>
                  <a:schemeClr val="dk1"/>
                </a:solidFill>
                <a:latin typeface="Open Sans"/>
                <a:ea typeface="Open Sans"/>
                <a:cs typeface="Open Sans"/>
                <a:sym typeface="Open Sans"/>
              </a:rPr>
              <a:t>                    // vêm primeiro</a:t>
            </a:r>
            <a:endParaRPr sz="8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800" dirty="0">
                <a:solidFill>
                  <a:schemeClr val="dk1"/>
                </a:solidFill>
                <a:latin typeface="Open Sans"/>
                <a:ea typeface="Open Sans"/>
                <a:cs typeface="Open Sans"/>
                <a:sym typeface="Open Sans"/>
              </a:rPr>
              <a:t>      foreach (u,v) ∊ V</a:t>
            </a:r>
            <a:endParaRPr sz="8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800" dirty="0">
                <a:solidFill>
                  <a:schemeClr val="dk1"/>
                </a:solidFill>
                <a:latin typeface="Open Sans"/>
                <a:ea typeface="Open Sans"/>
                <a:cs typeface="Open Sans"/>
                <a:sym typeface="Open Sans"/>
              </a:rPr>
              <a:t>          calculateCost();</a:t>
            </a:r>
            <a:endParaRPr sz="8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800" dirty="0">
                <a:solidFill>
                  <a:schemeClr val="dk1"/>
                </a:solidFill>
                <a:latin typeface="Open Sans"/>
                <a:ea typeface="Open Sans"/>
                <a:cs typeface="Open Sans"/>
                <a:sym typeface="Open Sans"/>
              </a:rPr>
              <a:t>      Modified-Ford-Fulkerson(G);  </a:t>
            </a:r>
            <a:endParaRPr sz="8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800" dirty="0">
                <a:solidFill>
                  <a:schemeClr val="dk1"/>
                </a:solidFill>
                <a:latin typeface="Open Sans"/>
                <a:ea typeface="Open Sans"/>
                <a:cs typeface="Open Sans"/>
                <a:sym typeface="Open Sans"/>
              </a:rPr>
              <a:t>      newAvg, newVariance, newMaxDiff, newMinDiff = pipeMetrics(G);</a:t>
            </a:r>
            <a:endParaRPr sz="1500" dirty="0">
              <a:solidFill>
                <a:schemeClr val="dk1"/>
              </a:solidFill>
              <a:latin typeface="Open Sans"/>
              <a:ea typeface="Open Sans"/>
              <a:cs typeface="Open Sans"/>
              <a:sym typeface="Open Sans"/>
            </a:endParaRPr>
          </a:p>
        </p:txBody>
      </p:sp>
      <p:sp>
        <p:nvSpPr>
          <p:cNvPr id="722" name="Google Shape;722;p54"/>
          <p:cNvSpPr txBox="1"/>
          <p:nvPr/>
        </p:nvSpPr>
        <p:spPr>
          <a:xfrm>
            <a:off x="4293450" y="2667725"/>
            <a:ext cx="4334700" cy="136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800" dirty="0">
                <a:solidFill>
                  <a:schemeClr val="dk1"/>
                </a:solidFill>
                <a:latin typeface="Open Sans"/>
                <a:ea typeface="Open Sans"/>
                <a:cs typeface="Open Sans"/>
                <a:sym typeface="Open Sans"/>
              </a:rPr>
              <a:t>Modified-Ford-Fulkerson(Graph G, node s, node t)</a:t>
            </a:r>
            <a:endParaRPr sz="8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800" dirty="0">
                <a:solidFill>
                  <a:schemeClr val="dk1"/>
                </a:solidFill>
                <a:latin typeface="Open Sans"/>
                <a:ea typeface="Open Sans"/>
                <a:cs typeface="Open Sans"/>
                <a:sym typeface="Open Sans"/>
              </a:rPr>
              <a:t>    foreach (u,v) ∊ E[G] do     // Inicializar o fluxo de todas as edges</a:t>
            </a:r>
            <a:endParaRPr sz="8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800" dirty="0">
                <a:solidFill>
                  <a:schemeClr val="dk1"/>
                </a:solidFill>
                <a:latin typeface="Open Sans"/>
                <a:ea typeface="Open Sans"/>
                <a:cs typeface="Open Sans"/>
                <a:sym typeface="Open Sans"/>
              </a:rPr>
              <a:t>        f[u,v] = 0;</a:t>
            </a:r>
            <a:endParaRPr sz="8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800" dirty="0">
                <a:solidFill>
                  <a:schemeClr val="dk1"/>
                </a:solidFill>
                <a:latin typeface="Open Sans"/>
                <a:ea typeface="Open Sans"/>
                <a:cs typeface="Open Sans"/>
                <a:sym typeface="Open Sans"/>
              </a:rPr>
              <a:t>        f[v,u] = 0;</a:t>
            </a:r>
            <a:endParaRPr sz="8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800" dirty="0">
                <a:solidFill>
                  <a:schemeClr val="dk1"/>
                </a:solidFill>
                <a:latin typeface="Open Sans"/>
                <a:ea typeface="Open Sans"/>
                <a:cs typeface="Open Sans"/>
                <a:sym typeface="Open Sans"/>
              </a:rPr>
              <a:t>    while exists an augmenting path p in residual network Gf do </a:t>
            </a:r>
            <a:endParaRPr sz="8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800" dirty="0">
                <a:solidFill>
                  <a:schemeClr val="dk1"/>
                </a:solidFill>
                <a:latin typeface="Open Sans"/>
                <a:ea typeface="Open Sans"/>
                <a:cs typeface="Open Sans"/>
                <a:sym typeface="Open Sans"/>
              </a:rPr>
              <a:t>        compute cf(p);                  // Calcular capacidade residual</a:t>
            </a:r>
            <a:endParaRPr sz="8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800" dirty="0">
                <a:solidFill>
                  <a:schemeClr val="dk1"/>
                </a:solidFill>
                <a:latin typeface="Open Sans"/>
                <a:ea typeface="Open Sans"/>
                <a:cs typeface="Open Sans"/>
                <a:sym typeface="Open Sans"/>
              </a:rPr>
              <a:t>        foreach (u,v) ∊ p do</a:t>
            </a:r>
            <a:endParaRPr sz="8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800" dirty="0">
                <a:solidFill>
                  <a:schemeClr val="dk1"/>
                </a:solidFill>
                <a:latin typeface="Open Sans"/>
                <a:ea typeface="Open Sans"/>
                <a:cs typeface="Open Sans"/>
                <a:sym typeface="Open Sans"/>
              </a:rPr>
              <a:t>            f[u,v] = f[u,v] + cf(p)</a:t>
            </a:r>
            <a:endParaRPr sz="8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800" dirty="0">
                <a:solidFill>
                  <a:schemeClr val="dk1"/>
                </a:solidFill>
                <a:latin typeface="Open Sans"/>
                <a:ea typeface="Open Sans"/>
                <a:cs typeface="Open Sans"/>
                <a:sym typeface="Open Sans"/>
              </a:rPr>
              <a:t>            f[v,u] = f[v,u] - cf(p)     </a:t>
            </a:r>
            <a:endParaRPr sz="800" dirty="0">
              <a:solidFill>
                <a:schemeClr val="dk1"/>
              </a:solidFill>
              <a:latin typeface="Open Sans"/>
              <a:ea typeface="Open Sans"/>
              <a:cs typeface="Open Sans"/>
              <a:sym typeface="Open Sans"/>
            </a:endParaRPr>
          </a:p>
        </p:txBody>
      </p:sp>
      <p:sp>
        <p:nvSpPr>
          <p:cNvPr id="723" name="Google Shape;723;p54"/>
          <p:cNvSpPr txBox="1"/>
          <p:nvPr/>
        </p:nvSpPr>
        <p:spPr>
          <a:xfrm>
            <a:off x="6640675" y="2667725"/>
            <a:ext cx="2144700" cy="307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800">
                <a:solidFill>
                  <a:schemeClr val="dk1"/>
                </a:solidFill>
                <a:latin typeface="Open Sans"/>
                <a:ea typeface="Open Sans"/>
                <a:cs typeface="Open Sans"/>
                <a:sym typeface="Open Sans"/>
              </a:rPr>
              <a:t> // Usando o algoritmo Bellman-Ford</a:t>
            </a:r>
            <a:endParaRPr sz="800">
              <a:solidFill>
                <a:schemeClr val="dk1"/>
              </a:solidFill>
              <a:latin typeface="Open Sans"/>
              <a:ea typeface="Open Sans"/>
              <a:cs typeface="Open Sans"/>
              <a:sym typeface="Open Sans"/>
            </a:endParaRPr>
          </a:p>
        </p:txBody>
      </p:sp>
      <p:sp>
        <p:nvSpPr>
          <p:cNvPr id="724" name="Google Shape;724;p54"/>
          <p:cNvSpPr txBox="1"/>
          <p:nvPr/>
        </p:nvSpPr>
        <p:spPr>
          <a:xfrm>
            <a:off x="5552158" y="3654852"/>
            <a:ext cx="2832340" cy="75094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800" dirty="0">
                <a:solidFill>
                  <a:schemeClr val="dk1"/>
                </a:solidFill>
                <a:latin typeface="Open Sans"/>
                <a:ea typeface="Open Sans"/>
                <a:cs typeface="Open Sans"/>
                <a:sym typeface="Open Sans"/>
              </a:rPr>
              <a:t>   // Aumentar o fluxo, adicionando a capacidade residual no caso das forward edges</a:t>
            </a:r>
            <a:endParaRPr sz="8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None/>
            </a:pPr>
            <a:r>
              <a:rPr lang="en" sz="800" dirty="0">
                <a:solidFill>
                  <a:schemeClr val="dk1"/>
                </a:solidFill>
                <a:latin typeface="Open Sans"/>
                <a:ea typeface="Open Sans"/>
                <a:cs typeface="Open Sans"/>
                <a:sym typeface="Open Sans"/>
              </a:rPr>
              <a:t>  // Aumentar o fluxo, subtraindo a capacidade residual no caso das reverse edges</a:t>
            </a:r>
            <a:endParaRPr sz="800" dirty="0">
              <a:solidFill>
                <a:schemeClr val="dk1"/>
              </a:solidFill>
              <a:latin typeface="Open Sans"/>
              <a:ea typeface="Open Sans"/>
              <a:cs typeface="Open Sans"/>
              <a:sym typeface="Open Sans"/>
            </a:endParaRPr>
          </a:p>
        </p:txBody>
      </p:sp>
      <p:cxnSp>
        <p:nvCxnSpPr>
          <p:cNvPr id="725" name="Google Shape;725;p54"/>
          <p:cNvCxnSpPr/>
          <p:nvPr/>
        </p:nvCxnSpPr>
        <p:spPr>
          <a:xfrm>
            <a:off x="4280925" y="2649125"/>
            <a:ext cx="0" cy="17046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55"/>
          <p:cNvSpPr txBox="1">
            <a:spLocks noGrp="1"/>
          </p:cNvSpPr>
          <p:nvPr>
            <p:ph type="sldNum" idx="12"/>
          </p:nvPr>
        </p:nvSpPr>
        <p:spPr>
          <a:xfrm>
            <a:off x="8556784" y="45212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
        <p:nvSpPr>
          <p:cNvPr id="731" name="Google Shape;731;p55"/>
          <p:cNvSpPr txBox="1">
            <a:spLocks noGrp="1"/>
          </p:cNvSpPr>
          <p:nvPr>
            <p:ph type="title"/>
          </p:nvPr>
        </p:nvSpPr>
        <p:spPr>
          <a:xfrm>
            <a:off x="619004" y="329911"/>
            <a:ext cx="7919400" cy="3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PROPOSTAS PARA A RESOLUÇÃO DO PROBLEMA T3.1</a:t>
            </a:r>
            <a:endParaRPr sz="2000"/>
          </a:p>
        </p:txBody>
      </p:sp>
      <p:sp>
        <p:nvSpPr>
          <p:cNvPr id="732" name="Google Shape;732;p55"/>
          <p:cNvSpPr txBox="1"/>
          <p:nvPr/>
        </p:nvSpPr>
        <p:spPr>
          <a:xfrm>
            <a:off x="619000" y="817100"/>
            <a:ext cx="7919400" cy="4002604"/>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2000" dirty="0">
                <a:solidFill>
                  <a:schemeClr val="dk1"/>
                </a:solidFill>
                <a:latin typeface="Lora"/>
                <a:ea typeface="Lora"/>
                <a:cs typeface="Lora"/>
                <a:sym typeface="Lora"/>
              </a:rPr>
              <a:t>Objetivo:</a:t>
            </a:r>
            <a:r>
              <a:rPr lang="en" dirty="0">
                <a:solidFill>
                  <a:schemeClr val="dk1"/>
                </a:solidFill>
                <a:latin typeface="Open Sans"/>
                <a:ea typeface="Open Sans"/>
                <a:cs typeface="Open Sans"/>
                <a:sym typeface="Open Sans"/>
              </a:rPr>
              <a:t> Após selecionado o Reservatório para eliminar, o objetivo é realizar o Edmonds-Karp novamente, mas desta vez, de forma parcial, apenas sobre a área afetada por esta remoção, de forma a reavaliar o fluxo das cidades afetadas, de forma mais rápida e eficiente.</a:t>
            </a:r>
            <a:endParaRPr dirty="0">
              <a:solidFill>
                <a:schemeClr val="dk1"/>
              </a:solidFill>
              <a:latin typeface="Open Sans"/>
              <a:ea typeface="Open Sans"/>
              <a:cs typeface="Open Sans"/>
              <a:sym typeface="Open Sans"/>
            </a:endParaRPr>
          </a:p>
          <a:p>
            <a:pPr marL="0" lvl="0" indent="0" algn="just" rtl="0">
              <a:lnSpc>
                <a:spcPct val="115000"/>
              </a:lnSpc>
              <a:spcBef>
                <a:spcPts val="1000"/>
              </a:spcBef>
              <a:spcAft>
                <a:spcPts val="0"/>
              </a:spcAft>
              <a:buNone/>
            </a:pPr>
            <a:r>
              <a:rPr lang="en" sz="2000" dirty="0">
                <a:solidFill>
                  <a:schemeClr val="dk1"/>
                </a:solidFill>
                <a:latin typeface="Lora"/>
                <a:ea typeface="Lora"/>
                <a:cs typeface="Lora"/>
                <a:sym typeface="Lora"/>
              </a:rPr>
              <a:t>Análise: </a:t>
            </a:r>
            <a:r>
              <a:rPr lang="en" dirty="0">
                <a:solidFill>
                  <a:schemeClr val="dk1"/>
                </a:solidFill>
                <a:latin typeface="Open Sans"/>
                <a:ea typeface="Open Sans"/>
                <a:cs typeface="Open Sans"/>
                <a:sym typeface="Open Sans"/>
              </a:rPr>
              <a:t>Embora pareça que esta remoção apenas interfere parcialmente no mapa, isto, na maioria dos casos, não acontecerá. Vejamos o seguinte exemplo:</a:t>
            </a:r>
            <a:endParaRPr dirty="0">
              <a:solidFill>
                <a:schemeClr val="dk1"/>
              </a:solidFill>
              <a:latin typeface="Open Sans"/>
              <a:ea typeface="Open Sans"/>
              <a:cs typeface="Open Sans"/>
              <a:sym typeface="Open Sans"/>
            </a:endParaRPr>
          </a:p>
          <a:p>
            <a:pPr marL="914400" lvl="0" indent="-317500" algn="just" rtl="0">
              <a:lnSpc>
                <a:spcPct val="115000"/>
              </a:lnSpc>
              <a:spcBef>
                <a:spcPts val="1000"/>
              </a:spcBef>
              <a:spcAft>
                <a:spcPts val="0"/>
              </a:spcAft>
              <a:buClr>
                <a:schemeClr val="dk1"/>
              </a:buClr>
              <a:buSzPts val="1400"/>
              <a:buFont typeface="Open Sans"/>
              <a:buAutoNum type="arabicPeriod"/>
            </a:pPr>
            <a:r>
              <a:rPr lang="en" dirty="0">
                <a:solidFill>
                  <a:schemeClr val="dk1"/>
                </a:solidFill>
                <a:latin typeface="Open Sans"/>
                <a:ea typeface="Open Sans"/>
                <a:cs typeface="Open Sans"/>
                <a:sym typeface="Open Sans"/>
              </a:rPr>
              <a:t>Consideremos um reservatório R, que se conecta a c cidades.</a:t>
            </a:r>
          </a:p>
          <a:p>
            <a:pPr marL="914400" lvl="0" indent="-317500" algn="just" rtl="0">
              <a:lnSpc>
                <a:spcPct val="115000"/>
              </a:lnSpc>
              <a:spcBef>
                <a:spcPts val="1000"/>
              </a:spcBef>
              <a:spcAft>
                <a:spcPts val="0"/>
              </a:spcAft>
              <a:buClr>
                <a:schemeClr val="dk1"/>
              </a:buClr>
              <a:buSzPts val="1400"/>
              <a:buFont typeface="Open Sans"/>
              <a:buAutoNum type="arabicPeriod"/>
            </a:pPr>
            <a:endParaRPr dirty="0">
              <a:solidFill>
                <a:schemeClr val="dk1"/>
              </a:solidFill>
              <a:latin typeface="Open Sans"/>
              <a:ea typeface="Open Sans"/>
              <a:cs typeface="Open Sans"/>
              <a:sym typeface="Open Sans"/>
            </a:endParaRPr>
          </a:p>
          <a:p>
            <a:pPr marL="914400" lvl="0" indent="-317500" algn="just" rtl="0">
              <a:lnSpc>
                <a:spcPct val="115000"/>
              </a:lnSpc>
              <a:spcBef>
                <a:spcPts val="0"/>
              </a:spcBef>
              <a:spcAft>
                <a:spcPts val="0"/>
              </a:spcAft>
              <a:buClr>
                <a:schemeClr val="dk1"/>
              </a:buClr>
              <a:buSzPts val="1400"/>
              <a:buFont typeface="Open Sans"/>
              <a:buAutoNum type="arabicPeriod"/>
            </a:pPr>
            <a:r>
              <a:rPr lang="en" dirty="0">
                <a:solidFill>
                  <a:schemeClr val="dk1"/>
                </a:solidFill>
                <a:latin typeface="Open Sans"/>
                <a:ea typeface="Open Sans"/>
                <a:cs typeface="Open Sans"/>
                <a:sym typeface="Open Sans"/>
              </a:rPr>
              <a:t>Para cada </a:t>
            </a:r>
            <a:r>
              <a:rPr lang="en" i="1" dirty="0">
                <a:solidFill>
                  <a:schemeClr val="dk1"/>
                </a:solidFill>
                <a:latin typeface="Open Sans"/>
                <a:ea typeface="Open Sans"/>
                <a:cs typeface="Open Sans"/>
                <a:sym typeface="Open Sans"/>
              </a:rPr>
              <a:t>path</a:t>
            </a:r>
            <a:r>
              <a:rPr lang="en" dirty="0">
                <a:solidFill>
                  <a:schemeClr val="dk1"/>
                </a:solidFill>
                <a:latin typeface="Open Sans"/>
                <a:ea typeface="Open Sans"/>
                <a:cs typeface="Open Sans"/>
                <a:sym typeface="Open Sans"/>
              </a:rPr>
              <a:t> existente entre R e as c cidades, elimina-se a quantidade de água que provinha de R.</a:t>
            </a:r>
          </a:p>
          <a:p>
            <a:pPr marL="914400" lvl="0" indent="-317500" algn="just" rtl="0">
              <a:lnSpc>
                <a:spcPct val="115000"/>
              </a:lnSpc>
              <a:spcBef>
                <a:spcPts val="0"/>
              </a:spcBef>
              <a:spcAft>
                <a:spcPts val="0"/>
              </a:spcAft>
              <a:buClr>
                <a:schemeClr val="dk1"/>
              </a:buClr>
              <a:buSzPts val="1400"/>
              <a:buFont typeface="Open Sans"/>
              <a:buAutoNum type="arabicPeriod"/>
            </a:pPr>
            <a:endParaRPr dirty="0">
              <a:solidFill>
                <a:schemeClr val="dk1"/>
              </a:solidFill>
              <a:latin typeface="Open Sans"/>
              <a:ea typeface="Open Sans"/>
              <a:cs typeface="Open Sans"/>
              <a:sym typeface="Open Sans"/>
            </a:endParaRPr>
          </a:p>
          <a:p>
            <a:pPr marL="914400" lvl="0" indent="-317500" algn="just" rtl="0">
              <a:lnSpc>
                <a:spcPct val="115000"/>
              </a:lnSpc>
              <a:spcBef>
                <a:spcPts val="0"/>
              </a:spcBef>
              <a:spcAft>
                <a:spcPts val="0"/>
              </a:spcAft>
              <a:buClr>
                <a:schemeClr val="dk1"/>
              </a:buClr>
              <a:buSzPts val="1400"/>
              <a:buFont typeface="Open Sans"/>
              <a:buAutoNum type="arabicPeriod"/>
            </a:pPr>
            <a:r>
              <a:rPr lang="en" dirty="0">
                <a:solidFill>
                  <a:schemeClr val="dk1"/>
                </a:solidFill>
                <a:latin typeface="Open Sans"/>
                <a:ea typeface="Open Sans"/>
                <a:cs typeface="Open Sans"/>
                <a:sym typeface="Open Sans"/>
              </a:rPr>
              <a:t>Verificar-se-á uma diminuição de quantidade de água entregue nas cidades afetadas. Disto resulta que as Pipes que as conectam têm uma capacidade residual maior.</a:t>
            </a:r>
            <a:endParaRPr dirty="0">
              <a:solidFill>
                <a:schemeClr val="dk1"/>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9"/>
          <p:cNvSpPr/>
          <p:nvPr/>
        </p:nvSpPr>
        <p:spPr>
          <a:xfrm>
            <a:off x="-2591375" y="-1398598"/>
            <a:ext cx="7056900" cy="2806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txBox="1">
            <a:spLocks noGrp="1"/>
          </p:cNvSpPr>
          <p:nvPr>
            <p:ph type="title"/>
          </p:nvPr>
        </p:nvSpPr>
        <p:spPr>
          <a:xfrm>
            <a:off x="2582413" y="2006425"/>
            <a:ext cx="5553900" cy="120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DIAGRAMA DE CLASSES</a:t>
            </a:r>
            <a:endParaRPr/>
          </a:p>
        </p:txBody>
      </p:sp>
      <p:sp>
        <p:nvSpPr>
          <p:cNvPr id="437" name="Google Shape;437;p29"/>
          <p:cNvSpPr txBox="1">
            <a:spLocks noGrp="1"/>
          </p:cNvSpPr>
          <p:nvPr>
            <p:ph type="title" idx="2"/>
          </p:nvPr>
        </p:nvSpPr>
        <p:spPr>
          <a:xfrm>
            <a:off x="671325" y="2158825"/>
            <a:ext cx="2376900" cy="92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38" name="Google Shape;438;p29"/>
          <p:cNvSpPr/>
          <p:nvPr/>
        </p:nvSpPr>
        <p:spPr>
          <a:xfrm>
            <a:off x="4284708" y="3263469"/>
            <a:ext cx="7056900" cy="2806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9"/>
          <p:cNvSpPr txBox="1">
            <a:spLocks noGrp="1"/>
          </p:cNvSpPr>
          <p:nvPr>
            <p:ph type="sldNum" idx="12"/>
          </p:nvPr>
        </p:nvSpPr>
        <p:spPr>
          <a:xfrm>
            <a:off x="8556784" y="45212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56"/>
          <p:cNvSpPr txBox="1">
            <a:spLocks noGrp="1"/>
          </p:cNvSpPr>
          <p:nvPr>
            <p:ph type="sldNum" idx="12"/>
          </p:nvPr>
        </p:nvSpPr>
        <p:spPr>
          <a:xfrm>
            <a:off x="8556784" y="45212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
        <p:nvSpPr>
          <p:cNvPr id="738" name="Google Shape;738;p56"/>
          <p:cNvSpPr txBox="1"/>
          <p:nvPr/>
        </p:nvSpPr>
        <p:spPr>
          <a:xfrm>
            <a:off x="612300" y="156450"/>
            <a:ext cx="7919400" cy="2662237"/>
          </a:xfrm>
          <a:prstGeom prst="rect">
            <a:avLst/>
          </a:prstGeom>
          <a:noFill/>
          <a:ln>
            <a:noFill/>
          </a:ln>
        </p:spPr>
        <p:txBody>
          <a:bodyPr spcFirstLastPara="1" wrap="square" lIns="91425" tIns="91425" rIns="91425" bIns="91425" anchor="t" anchorCtr="0">
            <a:spAutoFit/>
          </a:bodyPr>
          <a:lstStyle/>
          <a:p>
            <a:pPr marL="457200" lvl="0" indent="-317500" algn="just" rtl="0">
              <a:lnSpc>
                <a:spcPct val="115000"/>
              </a:lnSpc>
              <a:spcBef>
                <a:spcPts val="0"/>
              </a:spcBef>
              <a:spcAft>
                <a:spcPts val="0"/>
              </a:spcAft>
              <a:buClr>
                <a:schemeClr val="dk1"/>
              </a:buClr>
              <a:buSzPts val="1400"/>
              <a:buFont typeface="Open Sans"/>
              <a:buAutoNum type="arabicPeriod" startAt="4"/>
            </a:pPr>
            <a:r>
              <a:rPr lang="en" dirty="0">
                <a:solidFill>
                  <a:schemeClr val="dk1"/>
                </a:solidFill>
                <a:latin typeface="Open Sans"/>
                <a:ea typeface="Open Sans"/>
                <a:cs typeface="Open Sans"/>
                <a:sym typeface="Open Sans"/>
              </a:rPr>
              <a:t>SE houver uma das c cidades que também esteja a receber água de um outro reservatório diferente de R, ENTÃO existe a possibilidade de um desses reservatórios poder enviar mais água para essa cidade, já que as Pipes que se dirigem a esta cidade terão uma capacidade residual maior que a originalmente calculada. Este redirecionamento de água aumenta a área afetada pela remoção de R, incluindo outros reservatórios e as cidades a que estes fornecem água.</a:t>
            </a:r>
            <a:endParaRPr dirty="0">
              <a:solidFill>
                <a:schemeClr val="dk1"/>
              </a:solidFill>
              <a:latin typeface="Open Sans"/>
              <a:ea typeface="Open Sans"/>
              <a:cs typeface="Open Sans"/>
              <a:sym typeface="Open Sans"/>
            </a:endParaRPr>
          </a:p>
          <a:p>
            <a:pPr marL="457200" lvl="0" indent="-317500" algn="just" rtl="0">
              <a:lnSpc>
                <a:spcPct val="115000"/>
              </a:lnSpc>
              <a:spcBef>
                <a:spcPts val="0"/>
              </a:spcBef>
              <a:spcAft>
                <a:spcPts val="0"/>
              </a:spcAft>
              <a:buClr>
                <a:schemeClr val="dk1"/>
              </a:buClr>
              <a:buSzPts val="1400"/>
              <a:buFont typeface="Open Sans"/>
              <a:buAutoNum type="arabicPeriod" startAt="4"/>
            </a:pPr>
            <a:r>
              <a:rPr lang="en" dirty="0">
                <a:solidFill>
                  <a:schemeClr val="dk1"/>
                </a:solidFill>
                <a:latin typeface="Open Sans"/>
                <a:ea typeface="Open Sans"/>
                <a:cs typeface="Open Sans"/>
                <a:sym typeface="Open Sans"/>
              </a:rPr>
              <a:t>No pior dos casos, R está ligado a todas as cidades do mapa. Ou então, as cidades influenciadas por R estão ligadas a todos os reservatórios. Logo, a área afetada pela remoção de R será todo o grafo, e teria de ser realizado um Edmonds-Karp em todo o mapa para garantir que o fluxo máximo é encontrado.</a:t>
            </a:r>
            <a:endParaRPr sz="2000" dirty="0">
              <a:solidFill>
                <a:schemeClr val="dk1"/>
              </a:solidFill>
              <a:latin typeface="Open Sans"/>
              <a:ea typeface="Open Sans"/>
              <a:cs typeface="Open Sans"/>
              <a:sym typeface="Open Sans"/>
            </a:endParaRPr>
          </a:p>
        </p:txBody>
      </p:sp>
      <p:sp>
        <p:nvSpPr>
          <p:cNvPr id="739" name="Google Shape;739;p56"/>
          <p:cNvSpPr txBox="1"/>
          <p:nvPr/>
        </p:nvSpPr>
        <p:spPr>
          <a:xfrm>
            <a:off x="678300" y="3034675"/>
            <a:ext cx="7894200" cy="1908600"/>
          </a:xfrm>
          <a:prstGeom prst="rect">
            <a:avLst/>
          </a:prstGeom>
          <a:noFill/>
          <a:ln>
            <a:noFill/>
          </a:ln>
        </p:spPr>
        <p:txBody>
          <a:bodyPr spcFirstLastPara="1" wrap="square" lIns="91425" tIns="91425" rIns="91425" bIns="91425" anchor="t" anchorCtr="0">
            <a:spAutoFit/>
          </a:bodyPr>
          <a:lstStyle/>
          <a:p>
            <a:pPr marL="457200" marR="0" lvl="0" indent="-317500" algn="just" rtl="0">
              <a:lnSpc>
                <a:spcPct val="100000"/>
              </a:lnSpc>
              <a:spcBef>
                <a:spcPts val="0"/>
              </a:spcBef>
              <a:spcAft>
                <a:spcPts val="0"/>
              </a:spcAft>
              <a:buClr>
                <a:schemeClr val="dk1"/>
              </a:buClr>
              <a:buSzPts val="1400"/>
              <a:buFont typeface="Open Sans"/>
              <a:buAutoNum type="arabicPeriod"/>
            </a:pPr>
            <a:r>
              <a:rPr lang="en">
                <a:solidFill>
                  <a:schemeClr val="dk1"/>
                </a:solidFill>
                <a:latin typeface="Open Sans"/>
                <a:ea typeface="Open Sans"/>
                <a:cs typeface="Open Sans"/>
                <a:sym typeface="Open Sans"/>
              </a:rPr>
              <a:t>Identificar as cidades conectadas ao Reservatório removido e adicioná-las a uma estrutura que armazene todas as Locations e Pipes pertencentes ao sub-grafo afetado.</a:t>
            </a:r>
            <a:endParaRPr>
              <a:solidFill>
                <a:schemeClr val="dk1"/>
              </a:solidFill>
              <a:latin typeface="Open Sans"/>
              <a:ea typeface="Open Sans"/>
              <a:cs typeface="Open Sans"/>
              <a:sym typeface="Open Sans"/>
            </a:endParaRPr>
          </a:p>
          <a:p>
            <a:pPr marL="457200" marR="0" lvl="0" indent="-317500" algn="just" rtl="0">
              <a:lnSpc>
                <a:spcPct val="100000"/>
              </a:lnSpc>
              <a:spcBef>
                <a:spcPts val="0"/>
              </a:spcBef>
              <a:spcAft>
                <a:spcPts val="0"/>
              </a:spcAft>
              <a:buClr>
                <a:schemeClr val="dk1"/>
              </a:buClr>
              <a:buSzPts val="1400"/>
              <a:buFont typeface="Open Sans"/>
              <a:buAutoNum type="arabicPeriod"/>
            </a:pPr>
            <a:r>
              <a:rPr lang="en">
                <a:solidFill>
                  <a:schemeClr val="dk1"/>
                </a:solidFill>
                <a:latin typeface="Open Sans"/>
                <a:ea typeface="Open Sans"/>
                <a:cs typeface="Open Sans"/>
                <a:sym typeface="Open Sans"/>
              </a:rPr>
              <a:t>Recursivamente, percorrer as Pipes que chegam a cada uma dessas cidades, no sentido contrário, de forma a encontrar os outros Reservatórios que atualmente lhes fornecem (ou têm a possibilidade de fornecer) água. Adicioná-los, tal como as cidades a que fornecem água, ao sub-grafo afetado. Repetir este processo até não ser possível adicionar mais Locations e Pipes à zona afetada.</a:t>
            </a:r>
            <a:endParaRPr>
              <a:solidFill>
                <a:schemeClr val="dk1"/>
              </a:solidFill>
              <a:latin typeface="Open Sans"/>
              <a:ea typeface="Open Sans"/>
              <a:cs typeface="Open Sans"/>
              <a:sym typeface="Open Sans"/>
            </a:endParaRPr>
          </a:p>
          <a:p>
            <a:pPr marL="457200" marR="0" lvl="0" indent="-317500" algn="just" rtl="0">
              <a:lnSpc>
                <a:spcPct val="100000"/>
              </a:lnSpc>
              <a:spcBef>
                <a:spcPts val="0"/>
              </a:spcBef>
              <a:spcAft>
                <a:spcPts val="0"/>
              </a:spcAft>
              <a:buClr>
                <a:schemeClr val="dk1"/>
              </a:buClr>
              <a:buSzPts val="1400"/>
              <a:buFont typeface="Open Sans"/>
              <a:buAutoNum type="arabicPeriod"/>
            </a:pPr>
            <a:r>
              <a:rPr lang="en">
                <a:solidFill>
                  <a:schemeClr val="dk1"/>
                </a:solidFill>
                <a:latin typeface="Open Sans"/>
                <a:ea typeface="Open Sans"/>
                <a:cs typeface="Open Sans"/>
                <a:sym typeface="Open Sans"/>
              </a:rPr>
              <a:t>Realizar o Edmonds-Karp apenas sobre a zona afetada.</a:t>
            </a:r>
            <a:endParaRPr/>
          </a:p>
        </p:txBody>
      </p:sp>
      <p:sp>
        <p:nvSpPr>
          <p:cNvPr id="740" name="Google Shape;740;p56"/>
          <p:cNvSpPr txBox="1"/>
          <p:nvPr/>
        </p:nvSpPr>
        <p:spPr>
          <a:xfrm>
            <a:off x="678300" y="2668300"/>
            <a:ext cx="7341900" cy="4926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1000"/>
              </a:spcAft>
              <a:buNone/>
            </a:pPr>
            <a:r>
              <a:rPr lang="en" sz="2000">
                <a:solidFill>
                  <a:schemeClr val="dk1"/>
                </a:solidFill>
                <a:latin typeface="Lora"/>
                <a:ea typeface="Lora"/>
                <a:cs typeface="Lora"/>
                <a:sym typeface="Lora"/>
              </a:rPr>
              <a:t>Algoritmo: </a:t>
            </a:r>
            <a:r>
              <a:rPr lang="en">
                <a:solidFill>
                  <a:schemeClr val="dk1"/>
                </a:solidFill>
                <a:latin typeface="Open Sans"/>
                <a:ea typeface="Open Sans"/>
                <a:cs typeface="Open Sans"/>
                <a:sym typeface="Open Sans"/>
              </a:rPr>
              <a:t>Para resolver este problema, os seguintes passos seriam necessários: </a:t>
            </a:r>
            <a:endParaRPr>
              <a:solidFill>
                <a:schemeClr val="dk1"/>
              </a:solidFill>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57"/>
          <p:cNvSpPr txBox="1">
            <a:spLocks noGrp="1"/>
          </p:cNvSpPr>
          <p:nvPr>
            <p:ph type="sldNum" idx="12"/>
          </p:nvPr>
        </p:nvSpPr>
        <p:spPr>
          <a:xfrm>
            <a:off x="8556784" y="45212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pic>
        <p:nvPicPr>
          <p:cNvPr id="746" name="Google Shape;746;p57"/>
          <p:cNvPicPr preferRelativeResize="0"/>
          <p:nvPr/>
        </p:nvPicPr>
        <p:blipFill>
          <a:blip r:embed="rId3">
            <a:alphaModFix/>
          </a:blip>
          <a:stretch>
            <a:fillRect/>
          </a:stretch>
        </p:blipFill>
        <p:spPr>
          <a:xfrm>
            <a:off x="874594" y="1945940"/>
            <a:ext cx="3807599" cy="1909285"/>
          </a:xfrm>
          <a:prstGeom prst="rect">
            <a:avLst/>
          </a:prstGeom>
          <a:noFill/>
          <a:ln w="9525" cap="flat" cmpd="sng">
            <a:solidFill>
              <a:schemeClr val="dk1"/>
            </a:solidFill>
            <a:prstDash val="solid"/>
            <a:round/>
            <a:headEnd type="none" w="sm" len="sm"/>
            <a:tailEnd type="none" w="sm" len="sm"/>
          </a:ln>
        </p:spPr>
      </p:pic>
      <p:pic>
        <p:nvPicPr>
          <p:cNvPr id="747" name="Google Shape;747;p57"/>
          <p:cNvPicPr preferRelativeResize="0"/>
          <p:nvPr/>
        </p:nvPicPr>
        <p:blipFill rotWithShape="1">
          <a:blip r:embed="rId4">
            <a:alphaModFix/>
          </a:blip>
          <a:srcRect t="3577" r="58069"/>
          <a:stretch/>
        </p:blipFill>
        <p:spPr>
          <a:xfrm>
            <a:off x="4145375" y="1836975"/>
            <a:ext cx="1626701" cy="1242000"/>
          </a:xfrm>
          <a:prstGeom prst="rect">
            <a:avLst/>
          </a:prstGeom>
          <a:noFill/>
          <a:ln w="9525" cap="flat" cmpd="sng">
            <a:solidFill>
              <a:schemeClr val="dk1"/>
            </a:solidFill>
            <a:prstDash val="solid"/>
            <a:round/>
            <a:headEnd type="none" w="sm" len="sm"/>
            <a:tailEnd type="none" w="sm" len="sm"/>
          </a:ln>
        </p:spPr>
      </p:pic>
      <p:pic>
        <p:nvPicPr>
          <p:cNvPr id="748" name="Google Shape;748;p57"/>
          <p:cNvPicPr preferRelativeResize="0"/>
          <p:nvPr/>
        </p:nvPicPr>
        <p:blipFill>
          <a:blip r:embed="rId5">
            <a:alphaModFix/>
          </a:blip>
          <a:stretch>
            <a:fillRect/>
          </a:stretch>
        </p:blipFill>
        <p:spPr>
          <a:xfrm>
            <a:off x="6233251" y="1945949"/>
            <a:ext cx="1691308" cy="1909275"/>
          </a:xfrm>
          <a:prstGeom prst="rect">
            <a:avLst/>
          </a:prstGeom>
          <a:noFill/>
          <a:ln w="9525" cap="flat" cmpd="sng">
            <a:solidFill>
              <a:schemeClr val="dk1"/>
            </a:solidFill>
            <a:prstDash val="solid"/>
            <a:round/>
            <a:headEnd type="none" w="sm" len="sm"/>
            <a:tailEnd type="none" w="sm" len="sm"/>
          </a:ln>
        </p:spPr>
      </p:pic>
      <p:sp>
        <p:nvSpPr>
          <p:cNvPr id="749" name="Google Shape;749;p57"/>
          <p:cNvSpPr txBox="1"/>
          <p:nvPr/>
        </p:nvSpPr>
        <p:spPr>
          <a:xfrm>
            <a:off x="349770" y="3855225"/>
            <a:ext cx="4872980" cy="1109248"/>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1000"/>
              </a:spcAft>
              <a:buNone/>
            </a:pPr>
            <a:r>
              <a:rPr lang="en" sz="900" dirty="0">
                <a:solidFill>
                  <a:schemeClr val="dk1"/>
                </a:solidFill>
                <a:latin typeface="Open Sans"/>
                <a:ea typeface="Open Sans"/>
                <a:cs typeface="Open Sans"/>
                <a:sym typeface="Open Sans"/>
              </a:rPr>
              <a:t>A remoção de R_1 afeta, entre outras cidades, C_4, C_5, C_6. Estas estão ligadas a outros reservatórios (R_3, R_4). Portanto, esses reservatórios poderiam enviar água para elas, influenciando outras cidades a que estão ligados, que, por sua vez, poderão levar outros reservatórios a enviar-lhes água, e assim sucessivamente. Desta forma observa-se o processo recursivo em que, no final, inclui quase todo o </a:t>
            </a:r>
            <a:r>
              <a:rPr lang="en" sz="900">
                <a:solidFill>
                  <a:schemeClr val="dk1"/>
                </a:solidFill>
                <a:latin typeface="Open Sans"/>
                <a:ea typeface="Open Sans"/>
                <a:cs typeface="Open Sans"/>
                <a:sym typeface="Open Sans"/>
              </a:rPr>
              <a:t>mapa no sub-grafo afetado.</a:t>
            </a:r>
            <a:endParaRPr lang="en" sz="900" dirty="0">
              <a:solidFill>
                <a:schemeClr val="dk1"/>
              </a:solidFill>
              <a:latin typeface="Open Sans"/>
              <a:ea typeface="Open Sans"/>
              <a:cs typeface="Open Sans"/>
              <a:sym typeface="Open Sans"/>
            </a:endParaRPr>
          </a:p>
        </p:txBody>
      </p:sp>
      <p:sp>
        <p:nvSpPr>
          <p:cNvPr id="750" name="Google Shape;750;p57"/>
          <p:cNvSpPr txBox="1"/>
          <p:nvPr/>
        </p:nvSpPr>
        <p:spPr>
          <a:xfrm>
            <a:off x="5496392" y="3851569"/>
            <a:ext cx="3201007" cy="1268522"/>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1000"/>
              </a:spcAft>
              <a:buNone/>
            </a:pPr>
            <a:r>
              <a:rPr lang="en" sz="900" dirty="0">
                <a:solidFill>
                  <a:schemeClr val="dk1"/>
                </a:solidFill>
                <a:latin typeface="Open Sans"/>
                <a:ea typeface="Open Sans"/>
                <a:cs typeface="Open Sans"/>
                <a:sym typeface="Open Sans"/>
              </a:rPr>
              <a:t>Este conjunto de Localizações isoladas no mapa de Portugal Continental representam uma situação em que é possível realizar um Edmonds-Karp parcial, uma vez a remoção de qualquer destes dois reservatórios tem um impacto apenas nestas arestas, mantendo o restante grafo inalterado.</a:t>
            </a:r>
            <a:endParaRPr sz="1000" dirty="0">
              <a:solidFill>
                <a:schemeClr val="dk1"/>
              </a:solidFill>
              <a:latin typeface="Open Sans"/>
              <a:ea typeface="Open Sans"/>
              <a:cs typeface="Open Sans"/>
              <a:sym typeface="Open Sans"/>
            </a:endParaRPr>
          </a:p>
        </p:txBody>
      </p:sp>
      <p:sp>
        <p:nvSpPr>
          <p:cNvPr id="751" name="Google Shape;751;p57"/>
          <p:cNvSpPr txBox="1"/>
          <p:nvPr/>
        </p:nvSpPr>
        <p:spPr>
          <a:xfrm>
            <a:off x="778000" y="169525"/>
            <a:ext cx="7919400" cy="190562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1000"/>
              </a:spcAft>
              <a:buNone/>
            </a:pPr>
            <a:r>
              <a:rPr lang="en" sz="2000" dirty="0">
                <a:solidFill>
                  <a:schemeClr val="dk1"/>
                </a:solidFill>
                <a:latin typeface="Lora"/>
                <a:ea typeface="Lora"/>
                <a:cs typeface="Lora"/>
                <a:sym typeface="Lora"/>
              </a:rPr>
              <a:t>Conclusão: </a:t>
            </a:r>
            <a:r>
              <a:rPr lang="en" dirty="0">
                <a:solidFill>
                  <a:schemeClr val="dk1"/>
                </a:solidFill>
                <a:latin typeface="Open Sans"/>
                <a:ea typeface="Open Sans"/>
                <a:cs typeface="Open Sans"/>
                <a:sym typeface="Open Sans"/>
              </a:rPr>
              <a:t>O algoritmo descrito demonstra um método de identificar de que forma a remoção de um Reservatório se propaga no grafo. No entanto, pela observação dos </a:t>
            </a:r>
            <a:r>
              <a:rPr lang="en" i="1" dirty="0">
                <a:solidFill>
                  <a:schemeClr val="dk1"/>
                </a:solidFill>
                <a:latin typeface="Open Sans"/>
                <a:ea typeface="Open Sans"/>
                <a:cs typeface="Open Sans"/>
                <a:sym typeface="Open Sans"/>
              </a:rPr>
              <a:t>datasets</a:t>
            </a:r>
            <a:r>
              <a:rPr lang="en" dirty="0">
                <a:solidFill>
                  <a:schemeClr val="dk1"/>
                </a:solidFill>
                <a:latin typeface="Open Sans"/>
                <a:ea typeface="Open Sans"/>
                <a:cs typeface="Open Sans"/>
                <a:sym typeface="Open Sans"/>
              </a:rPr>
              <a:t> fornecidos, a possibilidade do sub-grafo afetado ser significativamente menor que o grafo, é baixa, tendo em conta que cada cidade está ligada a vários reservatórios, e cada reservatório está ligado a várias cidades. Desta forma, o Edmonds-Karp será realizado sobre o sub-grafo afetado, que tem, na maior parte das vezes, um tamanho semelhante ao do grafo original.</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58"/>
          <p:cNvSpPr/>
          <p:nvPr/>
        </p:nvSpPr>
        <p:spPr>
          <a:xfrm>
            <a:off x="-2591375" y="-1398598"/>
            <a:ext cx="7056900" cy="2806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8"/>
          <p:cNvSpPr txBox="1">
            <a:spLocks noGrp="1"/>
          </p:cNvSpPr>
          <p:nvPr>
            <p:ph type="title"/>
          </p:nvPr>
        </p:nvSpPr>
        <p:spPr>
          <a:xfrm>
            <a:off x="2582413" y="2006425"/>
            <a:ext cx="5553900" cy="120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PRINCIPAIS DIFICULDADES ENCONTRADAS</a:t>
            </a:r>
            <a:endParaRPr/>
          </a:p>
        </p:txBody>
      </p:sp>
      <p:sp>
        <p:nvSpPr>
          <p:cNvPr id="758" name="Google Shape;758;p58"/>
          <p:cNvSpPr txBox="1">
            <a:spLocks noGrp="1"/>
          </p:cNvSpPr>
          <p:nvPr>
            <p:ph type="title" idx="2"/>
          </p:nvPr>
        </p:nvSpPr>
        <p:spPr>
          <a:xfrm>
            <a:off x="671325" y="2158825"/>
            <a:ext cx="2376900" cy="92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08</a:t>
            </a:r>
            <a:endParaRPr/>
          </a:p>
        </p:txBody>
      </p:sp>
      <p:sp>
        <p:nvSpPr>
          <p:cNvPr id="759" name="Google Shape;759;p58"/>
          <p:cNvSpPr/>
          <p:nvPr/>
        </p:nvSpPr>
        <p:spPr>
          <a:xfrm>
            <a:off x="4284708" y="3263469"/>
            <a:ext cx="7056900" cy="2806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8"/>
          <p:cNvSpPr txBox="1">
            <a:spLocks noGrp="1"/>
          </p:cNvSpPr>
          <p:nvPr>
            <p:ph type="sldNum" idx="12"/>
          </p:nvPr>
        </p:nvSpPr>
        <p:spPr>
          <a:xfrm>
            <a:off x="8556784" y="45212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59"/>
          <p:cNvSpPr txBox="1"/>
          <p:nvPr/>
        </p:nvSpPr>
        <p:spPr>
          <a:xfrm>
            <a:off x="619000" y="791975"/>
            <a:ext cx="7919400" cy="2361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dk1"/>
                </a:solidFill>
                <a:latin typeface="Open Sans"/>
                <a:ea typeface="Open Sans"/>
                <a:cs typeface="Open Sans"/>
                <a:sym typeface="Open Sans"/>
              </a:rPr>
              <a:t>No que toca às dificuldades encontradas, pode-se destacar:</a:t>
            </a:r>
            <a:endParaRPr dirty="0">
              <a:solidFill>
                <a:schemeClr val="dk1"/>
              </a:solidFill>
              <a:latin typeface="Open Sans"/>
              <a:ea typeface="Open Sans"/>
              <a:cs typeface="Open Sans"/>
              <a:sym typeface="Open Sans"/>
            </a:endParaRPr>
          </a:p>
          <a:p>
            <a:pPr marL="457200" lvl="0" indent="-317500" algn="l" rtl="0">
              <a:lnSpc>
                <a:spcPct val="115000"/>
              </a:lnSpc>
              <a:spcBef>
                <a:spcPts val="1000"/>
              </a:spcBef>
              <a:spcAft>
                <a:spcPts val="0"/>
              </a:spcAft>
              <a:buClr>
                <a:schemeClr val="dk1"/>
              </a:buClr>
              <a:buSzPts val="1400"/>
              <a:buFont typeface="Open Sans"/>
              <a:buChar char="●"/>
            </a:pPr>
            <a:r>
              <a:rPr lang="en" dirty="0">
                <a:solidFill>
                  <a:schemeClr val="dk1"/>
                </a:solidFill>
                <a:latin typeface="Open Sans"/>
                <a:ea typeface="Open Sans"/>
                <a:cs typeface="Open Sans"/>
                <a:sym typeface="Open Sans"/>
              </a:rPr>
              <a:t>A criação de código para pontos necessários na entrega de forma eficiente, tais como:</a:t>
            </a:r>
            <a:endParaRPr dirty="0">
              <a:solidFill>
                <a:schemeClr val="dk1"/>
              </a:solidFill>
              <a:latin typeface="Open Sans"/>
              <a:ea typeface="Open Sans"/>
              <a:cs typeface="Open Sans"/>
              <a:sym typeface="Open Sans"/>
            </a:endParaRPr>
          </a:p>
          <a:p>
            <a:pPr marL="914400" lvl="1" indent="-298450" algn="l" rtl="0">
              <a:lnSpc>
                <a:spcPct val="115000"/>
              </a:lnSpc>
              <a:spcBef>
                <a:spcPts val="0"/>
              </a:spcBef>
              <a:spcAft>
                <a:spcPts val="0"/>
              </a:spcAft>
              <a:buClr>
                <a:schemeClr val="dk1"/>
              </a:buClr>
              <a:buSzPts val="1100"/>
              <a:buFont typeface="Open Sans"/>
              <a:buChar char="○"/>
            </a:pPr>
            <a:r>
              <a:rPr lang="en" sz="1100" i="1" dirty="0">
                <a:solidFill>
                  <a:schemeClr val="dk1"/>
                </a:solidFill>
                <a:latin typeface="Open Sans"/>
                <a:ea typeface="Open Sans"/>
                <a:cs typeface="Open Sans"/>
                <a:sym typeface="Open Sans"/>
              </a:rPr>
              <a:t>“Could you think about an algorithm that only sometimes needs to run the entire Max-Flow algorithm from scratch to evaluate the impact of removing all the reservoirs, one at a time? Discuss this in your presentation.”</a:t>
            </a:r>
            <a:endParaRPr sz="1100" i="1" dirty="0">
              <a:solidFill>
                <a:schemeClr val="dk1"/>
              </a:solidFill>
              <a:latin typeface="Open Sans"/>
              <a:ea typeface="Open Sans"/>
              <a:cs typeface="Open Sans"/>
              <a:sym typeface="Open Sans"/>
            </a:endParaRPr>
          </a:p>
          <a:p>
            <a:pPr marL="914400" lvl="0" indent="0" algn="l" rtl="0">
              <a:lnSpc>
                <a:spcPct val="115000"/>
              </a:lnSpc>
              <a:spcBef>
                <a:spcPts val="1000"/>
              </a:spcBef>
              <a:spcAft>
                <a:spcPts val="0"/>
              </a:spcAft>
              <a:buNone/>
            </a:pPr>
            <a:r>
              <a:rPr lang="en" sz="1100" dirty="0">
                <a:solidFill>
                  <a:schemeClr val="dk1"/>
                </a:solidFill>
                <a:latin typeface="Open Sans"/>
                <a:ea typeface="Open Sans"/>
                <a:cs typeface="Open Sans"/>
                <a:sym typeface="Open Sans"/>
              </a:rPr>
              <a:t>Embora serão indicados os passos que seguiríamos durante a apresentação.</a:t>
            </a:r>
            <a:endParaRPr sz="1100" dirty="0">
              <a:solidFill>
                <a:schemeClr val="dk1"/>
              </a:solidFill>
              <a:latin typeface="Open Sans"/>
              <a:ea typeface="Open Sans"/>
              <a:cs typeface="Open Sans"/>
              <a:sym typeface="Open Sans"/>
            </a:endParaRPr>
          </a:p>
          <a:p>
            <a:pPr marL="457200" lvl="0" indent="-317500" algn="l" rtl="0">
              <a:lnSpc>
                <a:spcPct val="115000"/>
              </a:lnSpc>
              <a:spcBef>
                <a:spcPts val="1000"/>
              </a:spcBef>
              <a:spcAft>
                <a:spcPts val="0"/>
              </a:spcAft>
              <a:buClr>
                <a:schemeClr val="dk1"/>
              </a:buClr>
              <a:buSzPts val="1400"/>
              <a:buFont typeface="Open Sans"/>
              <a:buChar char="●"/>
            </a:pPr>
            <a:r>
              <a:rPr lang="en" dirty="0">
                <a:solidFill>
                  <a:schemeClr val="dk1"/>
                </a:solidFill>
                <a:latin typeface="Open Sans"/>
                <a:ea typeface="Open Sans"/>
                <a:cs typeface="Open Sans"/>
                <a:sym typeface="Open Sans"/>
              </a:rPr>
              <a:t>Problemas que ocorreram durante o processo de eliminação de vértices do grafo.</a:t>
            </a:r>
            <a:endParaRPr dirty="0">
              <a:solidFill>
                <a:schemeClr val="dk1"/>
              </a:solidFill>
              <a:latin typeface="Open Sans"/>
              <a:ea typeface="Open Sans"/>
              <a:cs typeface="Open Sans"/>
              <a:sym typeface="Open Sans"/>
            </a:endParaRPr>
          </a:p>
          <a:p>
            <a:pPr marL="457200" lvl="0" indent="-317500" algn="l" rtl="0">
              <a:lnSpc>
                <a:spcPct val="115000"/>
              </a:lnSpc>
              <a:spcBef>
                <a:spcPts val="0"/>
              </a:spcBef>
              <a:spcAft>
                <a:spcPts val="0"/>
              </a:spcAft>
              <a:buClr>
                <a:schemeClr val="dk1"/>
              </a:buClr>
              <a:buSzPts val="1400"/>
              <a:buFont typeface="Open Sans"/>
              <a:buChar char="●"/>
            </a:pPr>
            <a:r>
              <a:rPr lang="en" dirty="0">
                <a:solidFill>
                  <a:schemeClr val="dk1"/>
                </a:solidFill>
                <a:latin typeface="Open Sans"/>
                <a:ea typeface="Open Sans"/>
                <a:cs typeface="Open Sans"/>
                <a:sym typeface="Open Sans"/>
              </a:rPr>
              <a:t>Erros iniciais na implementação de um grafo representante de um sistema de distribuição de água.</a:t>
            </a:r>
            <a:endParaRPr dirty="0">
              <a:solidFill>
                <a:schemeClr val="dk1"/>
              </a:solidFill>
              <a:latin typeface="Open Sans"/>
              <a:ea typeface="Open Sans"/>
              <a:cs typeface="Open Sans"/>
              <a:sym typeface="Open Sans"/>
            </a:endParaRPr>
          </a:p>
          <a:p>
            <a:pPr marL="457200" lvl="0" indent="-317500" algn="l" rtl="0">
              <a:lnSpc>
                <a:spcPct val="115000"/>
              </a:lnSpc>
              <a:spcBef>
                <a:spcPts val="0"/>
              </a:spcBef>
              <a:spcAft>
                <a:spcPts val="0"/>
              </a:spcAft>
              <a:buClr>
                <a:schemeClr val="dk1"/>
              </a:buClr>
              <a:buSzPts val="1400"/>
              <a:buFont typeface="Open Sans"/>
              <a:buChar char="●"/>
            </a:pPr>
            <a:r>
              <a:rPr lang="en" dirty="0">
                <a:solidFill>
                  <a:schemeClr val="dk1"/>
                </a:solidFill>
                <a:latin typeface="Open Sans"/>
                <a:ea typeface="Open Sans"/>
                <a:cs typeface="Open Sans"/>
                <a:sym typeface="Open Sans"/>
              </a:rPr>
              <a:t>Verificação dos resultados obtidos nas funções.</a:t>
            </a:r>
            <a:endParaRPr dirty="0">
              <a:solidFill>
                <a:schemeClr val="dk1"/>
              </a:solidFill>
              <a:latin typeface="Open Sans"/>
              <a:ea typeface="Open Sans"/>
              <a:cs typeface="Open Sans"/>
              <a:sym typeface="Open Sans"/>
            </a:endParaRPr>
          </a:p>
          <a:p>
            <a:pPr marL="0" lvl="0" indent="0" algn="l" rtl="0">
              <a:lnSpc>
                <a:spcPct val="115000"/>
              </a:lnSpc>
              <a:spcBef>
                <a:spcPts val="1000"/>
              </a:spcBef>
              <a:spcAft>
                <a:spcPts val="0"/>
              </a:spcAft>
              <a:buNone/>
            </a:pPr>
            <a:endParaRPr sz="1100" dirty="0">
              <a:solidFill>
                <a:schemeClr val="dk1"/>
              </a:solidFill>
              <a:latin typeface="Open Sans"/>
              <a:ea typeface="Open Sans"/>
              <a:cs typeface="Open Sans"/>
              <a:sym typeface="Open Sans"/>
            </a:endParaRPr>
          </a:p>
          <a:p>
            <a:pPr marL="0" lvl="0" indent="0" algn="l" rtl="0">
              <a:lnSpc>
                <a:spcPct val="115000"/>
              </a:lnSpc>
              <a:spcBef>
                <a:spcPts val="1000"/>
              </a:spcBef>
              <a:spcAft>
                <a:spcPts val="1000"/>
              </a:spcAft>
              <a:buNone/>
            </a:pPr>
            <a:endParaRPr sz="1100" dirty="0">
              <a:solidFill>
                <a:schemeClr val="dk1"/>
              </a:solidFill>
              <a:latin typeface="Open Sans"/>
              <a:ea typeface="Open Sans"/>
              <a:cs typeface="Open Sans"/>
              <a:sym typeface="Open Sans"/>
            </a:endParaRPr>
          </a:p>
        </p:txBody>
      </p:sp>
      <p:sp>
        <p:nvSpPr>
          <p:cNvPr id="766" name="Google Shape;766;p59"/>
          <p:cNvSpPr txBox="1">
            <a:spLocks noGrp="1"/>
          </p:cNvSpPr>
          <p:nvPr>
            <p:ph type="sldNum" idx="12"/>
          </p:nvPr>
        </p:nvSpPr>
        <p:spPr>
          <a:xfrm>
            <a:off x="8556784" y="45212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
        <p:nvSpPr>
          <p:cNvPr id="767" name="Google Shape;767;p59"/>
          <p:cNvSpPr txBox="1">
            <a:spLocks noGrp="1"/>
          </p:cNvSpPr>
          <p:nvPr>
            <p:ph type="title"/>
          </p:nvPr>
        </p:nvSpPr>
        <p:spPr>
          <a:xfrm>
            <a:off x="619004" y="329911"/>
            <a:ext cx="7919400" cy="3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PRINCIPAIS DIFICULDADES ENCONTRADAS</a:t>
            </a:r>
            <a:endParaRPr sz="2000"/>
          </a:p>
        </p:txBody>
      </p:sp>
      <p:sp>
        <p:nvSpPr>
          <p:cNvPr id="768" name="Google Shape;768;p59"/>
          <p:cNvSpPr txBox="1">
            <a:spLocks noGrp="1"/>
          </p:cNvSpPr>
          <p:nvPr>
            <p:ph type="title"/>
          </p:nvPr>
        </p:nvSpPr>
        <p:spPr>
          <a:xfrm>
            <a:off x="612304" y="3382311"/>
            <a:ext cx="7919400" cy="3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ESFORÇO DE CADA ELEMENTO DO GRUPO</a:t>
            </a:r>
            <a:endParaRPr sz="2000"/>
          </a:p>
        </p:txBody>
      </p:sp>
      <p:sp>
        <p:nvSpPr>
          <p:cNvPr id="769" name="Google Shape;769;p59"/>
          <p:cNvSpPr txBox="1"/>
          <p:nvPr/>
        </p:nvSpPr>
        <p:spPr>
          <a:xfrm>
            <a:off x="619000" y="3889075"/>
            <a:ext cx="7919400" cy="745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r>
              <a:rPr lang="en">
                <a:solidFill>
                  <a:schemeClr val="dk1"/>
                </a:solidFill>
                <a:latin typeface="Open Sans"/>
                <a:ea typeface="Open Sans"/>
                <a:cs typeface="Open Sans"/>
                <a:sym typeface="Open Sans"/>
              </a:rPr>
              <a:t>Cada membro do grupo contribuiu igualmente para o projeto, quer nas ideias ou pseudocódigo quer no código final entregue.</a:t>
            </a:r>
            <a:endParaRPr>
              <a:solidFill>
                <a:schemeClr val="dk1"/>
              </a:solidFill>
              <a:latin typeface="Open Sans"/>
              <a:ea typeface="Open Sans"/>
              <a:cs typeface="Open Sans"/>
              <a:sym typeface="Open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60"/>
          <p:cNvSpPr txBox="1">
            <a:spLocks noGrp="1"/>
          </p:cNvSpPr>
          <p:nvPr>
            <p:ph type="sldNum" idx="12"/>
          </p:nvPr>
        </p:nvSpPr>
        <p:spPr>
          <a:xfrm>
            <a:off x="8556784" y="45212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
        <p:nvSpPr>
          <p:cNvPr id="775" name="Google Shape;775;p60"/>
          <p:cNvSpPr txBox="1">
            <a:spLocks noGrp="1"/>
          </p:cNvSpPr>
          <p:nvPr>
            <p:ph type="title" idx="4294967295"/>
          </p:nvPr>
        </p:nvSpPr>
        <p:spPr>
          <a:xfrm>
            <a:off x="612304" y="794261"/>
            <a:ext cx="7919400" cy="53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a:t>FIM</a:t>
            </a:r>
            <a:endParaRPr sz="6000"/>
          </a:p>
        </p:txBody>
      </p:sp>
      <p:sp>
        <p:nvSpPr>
          <p:cNvPr id="776" name="Google Shape;776;p60"/>
          <p:cNvSpPr txBox="1">
            <a:spLocks noGrp="1"/>
          </p:cNvSpPr>
          <p:nvPr>
            <p:ph type="subTitle" idx="4294967295"/>
          </p:nvPr>
        </p:nvSpPr>
        <p:spPr>
          <a:xfrm>
            <a:off x="2419651" y="3485375"/>
            <a:ext cx="4304700" cy="195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1200"/>
              </a:spcAft>
              <a:buNone/>
            </a:pPr>
            <a:r>
              <a:rPr lang="en"/>
              <a:t>Valentina Cadime - 202206262</a:t>
            </a:r>
            <a:endParaRPr/>
          </a:p>
        </p:txBody>
      </p:sp>
      <p:sp>
        <p:nvSpPr>
          <p:cNvPr id="777" name="Google Shape;777;p60"/>
          <p:cNvSpPr txBox="1"/>
          <p:nvPr/>
        </p:nvSpPr>
        <p:spPr>
          <a:xfrm>
            <a:off x="3303294" y="4496655"/>
            <a:ext cx="2537400" cy="1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200"/>
              </a:spcAft>
              <a:buNone/>
            </a:pPr>
            <a:r>
              <a:rPr lang="en" sz="1200" b="1">
                <a:solidFill>
                  <a:srgbClr val="0A0A0A"/>
                </a:solidFill>
                <a:latin typeface="Open Sans"/>
                <a:ea typeface="Open Sans"/>
                <a:cs typeface="Open Sans"/>
                <a:sym typeface="Open Sans"/>
              </a:rPr>
              <a:t>GRUPO 4</a:t>
            </a:r>
            <a:endParaRPr sz="1200" b="1">
              <a:solidFill>
                <a:srgbClr val="0A0A0A"/>
              </a:solidFill>
              <a:latin typeface="Open Sans"/>
              <a:ea typeface="Open Sans"/>
              <a:cs typeface="Open Sans"/>
              <a:sym typeface="Open Sans"/>
            </a:endParaRPr>
          </a:p>
        </p:txBody>
      </p:sp>
      <p:sp>
        <p:nvSpPr>
          <p:cNvPr id="778" name="Google Shape;778;p60"/>
          <p:cNvSpPr txBox="1"/>
          <p:nvPr/>
        </p:nvSpPr>
        <p:spPr>
          <a:xfrm>
            <a:off x="2184301" y="2979725"/>
            <a:ext cx="4775400" cy="1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200"/>
              </a:spcAft>
              <a:buNone/>
            </a:pPr>
            <a:r>
              <a:rPr lang="en" sz="1200">
                <a:solidFill>
                  <a:srgbClr val="1F2328"/>
                </a:solidFill>
              </a:rPr>
              <a:t>Guilherme Silva</a:t>
            </a:r>
            <a:r>
              <a:rPr lang="en" sz="1200">
                <a:solidFill>
                  <a:srgbClr val="0A0A0A"/>
                </a:solidFill>
                <a:latin typeface="Open Sans"/>
                <a:ea typeface="Open Sans"/>
                <a:cs typeface="Open Sans"/>
                <a:sym typeface="Open Sans"/>
              </a:rPr>
              <a:t> -  202205298</a:t>
            </a:r>
            <a:endParaRPr sz="1200">
              <a:solidFill>
                <a:srgbClr val="0A0A0A"/>
              </a:solidFill>
              <a:latin typeface="Open Sans"/>
              <a:ea typeface="Open Sans"/>
              <a:cs typeface="Open Sans"/>
              <a:sym typeface="Open Sans"/>
            </a:endParaRPr>
          </a:p>
        </p:txBody>
      </p:sp>
      <p:sp>
        <p:nvSpPr>
          <p:cNvPr id="779" name="Google Shape;779;p60"/>
          <p:cNvSpPr txBox="1"/>
          <p:nvPr/>
        </p:nvSpPr>
        <p:spPr>
          <a:xfrm>
            <a:off x="2610151" y="2474100"/>
            <a:ext cx="3923700" cy="195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1200"/>
              </a:spcAft>
              <a:buNone/>
            </a:pPr>
            <a:r>
              <a:rPr lang="en" sz="1200">
                <a:solidFill>
                  <a:srgbClr val="1F2328"/>
                </a:solidFill>
              </a:rPr>
              <a:t>Bruno Moreira </a:t>
            </a:r>
            <a:r>
              <a:rPr lang="en" sz="1200">
                <a:solidFill>
                  <a:srgbClr val="0A0A0A"/>
                </a:solidFill>
                <a:latin typeface="Open Sans"/>
                <a:ea typeface="Open Sans"/>
                <a:cs typeface="Open Sans"/>
                <a:sym typeface="Open Sans"/>
              </a:rPr>
              <a:t>- </a:t>
            </a:r>
            <a:r>
              <a:rPr lang="en" sz="1200"/>
              <a:t>202107143</a:t>
            </a:r>
            <a:endParaRPr sz="1200">
              <a:solidFill>
                <a:srgbClr val="0A0A0A"/>
              </a:solidFill>
              <a:latin typeface="Open Sans"/>
              <a:ea typeface="Open Sans"/>
              <a:cs typeface="Open Sans"/>
              <a:sym typeface="Open Sans"/>
            </a:endParaRPr>
          </a:p>
        </p:txBody>
      </p:sp>
      <p:pic>
        <p:nvPicPr>
          <p:cNvPr id="780" name="Google Shape;780;p60"/>
          <p:cNvPicPr preferRelativeResize="0"/>
          <p:nvPr/>
        </p:nvPicPr>
        <p:blipFill>
          <a:blip r:embed="rId3">
            <a:alphaModFix/>
          </a:blip>
          <a:stretch>
            <a:fillRect/>
          </a:stretch>
        </p:blipFill>
        <p:spPr>
          <a:xfrm>
            <a:off x="834891" y="4300973"/>
            <a:ext cx="1126139" cy="390965"/>
          </a:xfrm>
          <a:prstGeom prst="rect">
            <a:avLst/>
          </a:prstGeom>
          <a:noFill/>
          <a:ln>
            <a:noFill/>
          </a:ln>
        </p:spPr>
      </p:pic>
      <p:sp>
        <p:nvSpPr>
          <p:cNvPr id="781" name="Google Shape;781;p60"/>
          <p:cNvSpPr txBox="1"/>
          <p:nvPr/>
        </p:nvSpPr>
        <p:spPr>
          <a:xfrm>
            <a:off x="5987686" y="4496649"/>
            <a:ext cx="2537400" cy="19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200"/>
              </a:spcAft>
              <a:buNone/>
            </a:pPr>
            <a:r>
              <a:rPr lang="en" sz="1200" b="1">
                <a:solidFill>
                  <a:srgbClr val="0A0A0A"/>
                </a:solidFill>
                <a:latin typeface="Open Sans"/>
                <a:ea typeface="Open Sans"/>
                <a:cs typeface="Open Sans"/>
                <a:sym typeface="Open Sans"/>
              </a:rPr>
              <a:t>TURMA 2LEIC02</a:t>
            </a:r>
            <a:endParaRPr sz="1200" b="1">
              <a:solidFill>
                <a:srgbClr val="0A0A0A"/>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0"/>
          <p:cNvSpPr txBox="1">
            <a:spLocks noGrp="1"/>
          </p:cNvSpPr>
          <p:nvPr>
            <p:ph type="sldNum" idx="12"/>
          </p:nvPr>
        </p:nvSpPr>
        <p:spPr>
          <a:xfrm>
            <a:off x="8556784" y="45212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445" name="Google Shape;445;p30"/>
          <p:cNvSpPr txBox="1">
            <a:spLocks noGrp="1"/>
          </p:cNvSpPr>
          <p:nvPr>
            <p:ph type="title"/>
          </p:nvPr>
        </p:nvSpPr>
        <p:spPr>
          <a:xfrm>
            <a:off x="619004" y="329911"/>
            <a:ext cx="7919400" cy="3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DIAGRAMA DE CLASSES</a:t>
            </a:r>
            <a:endParaRPr sz="2000"/>
          </a:p>
        </p:txBody>
      </p:sp>
      <p:pic>
        <p:nvPicPr>
          <p:cNvPr id="446" name="Google Shape;446;p30"/>
          <p:cNvPicPr preferRelativeResize="0"/>
          <p:nvPr/>
        </p:nvPicPr>
        <p:blipFill>
          <a:blip r:embed="rId3">
            <a:alphaModFix/>
          </a:blip>
          <a:stretch>
            <a:fillRect/>
          </a:stretch>
        </p:blipFill>
        <p:spPr>
          <a:xfrm>
            <a:off x="1637725" y="627661"/>
            <a:ext cx="5881951" cy="419798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1"/>
          <p:cNvSpPr/>
          <p:nvPr/>
        </p:nvSpPr>
        <p:spPr>
          <a:xfrm>
            <a:off x="-2591375" y="-1398598"/>
            <a:ext cx="7056900" cy="2806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1"/>
          <p:cNvSpPr txBox="1">
            <a:spLocks noGrp="1"/>
          </p:cNvSpPr>
          <p:nvPr>
            <p:ph type="title"/>
          </p:nvPr>
        </p:nvSpPr>
        <p:spPr>
          <a:xfrm>
            <a:off x="2582413" y="2006425"/>
            <a:ext cx="5553900" cy="120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DESCRIÇÃO DA LEITURA DO DATASET</a:t>
            </a:r>
            <a:endParaRPr/>
          </a:p>
        </p:txBody>
      </p:sp>
      <p:sp>
        <p:nvSpPr>
          <p:cNvPr id="453" name="Google Shape;453;p31"/>
          <p:cNvSpPr txBox="1">
            <a:spLocks noGrp="1"/>
          </p:cNvSpPr>
          <p:nvPr>
            <p:ph type="title" idx="2"/>
          </p:nvPr>
        </p:nvSpPr>
        <p:spPr>
          <a:xfrm>
            <a:off x="671325" y="2158825"/>
            <a:ext cx="2376900" cy="92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54" name="Google Shape;454;p31"/>
          <p:cNvSpPr/>
          <p:nvPr/>
        </p:nvSpPr>
        <p:spPr>
          <a:xfrm>
            <a:off x="4284708" y="3263469"/>
            <a:ext cx="7056900" cy="2806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1"/>
          <p:cNvSpPr txBox="1">
            <a:spLocks noGrp="1"/>
          </p:cNvSpPr>
          <p:nvPr>
            <p:ph type="sldNum" idx="12"/>
          </p:nvPr>
        </p:nvSpPr>
        <p:spPr>
          <a:xfrm>
            <a:off x="8556784" y="45212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32"/>
          <p:cNvSpPr txBox="1"/>
          <p:nvPr/>
        </p:nvSpPr>
        <p:spPr>
          <a:xfrm>
            <a:off x="619000" y="677950"/>
            <a:ext cx="8279400" cy="21804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000"/>
              </a:spcBef>
              <a:spcAft>
                <a:spcPts val="0"/>
              </a:spcAft>
              <a:buNone/>
            </a:pPr>
            <a:r>
              <a:rPr lang="en" dirty="0">
                <a:solidFill>
                  <a:schemeClr val="dk1"/>
                </a:solidFill>
                <a:latin typeface="Open Sans"/>
                <a:ea typeface="Open Sans"/>
                <a:cs typeface="Open Sans"/>
                <a:sym typeface="Open Sans"/>
              </a:rPr>
              <a:t>Para realizar o projeto, foi necessário implementar funções para recolher os dados de cada ficheiro. As funções implementadas são </a:t>
            </a:r>
            <a:r>
              <a:rPr lang="en" i="1" dirty="0">
                <a:solidFill>
                  <a:schemeClr val="dk1"/>
                </a:solidFill>
                <a:latin typeface="Open Sans"/>
                <a:ea typeface="Open Sans"/>
                <a:cs typeface="Open Sans"/>
                <a:sym typeface="Open Sans"/>
              </a:rPr>
              <a:t>read_file_reservoir()</a:t>
            </a:r>
            <a:r>
              <a:rPr lang="en" dirty="0">
                <a:solidFill>
                  <a:schemeClr val="dk1"/>
                </a:solidFill>
                <a:latin typeface="Open Sans"/>
                <a:ea typeface="Open Sans"/>
                <a:cs typeface="Open Sans"/>
                <a:sym typeface="Open Sans"/>
              </a:rPr>
              <a:t>,  </a:t>
            </a:r>
            <a:r>
              <a:rPr lang="en" i="1" dirty="0">
                <a:solidFill>
                  <a:schemeClr val="dk1"/>
                </a:solidFill>
                <a:latin typeface="Open Sans"/>
                <a:ea typeface="Open Sans"/>
                <a:cs typeface="Open Sans"/>
                <a:sym typeface="Open Sans"/>
              </a:rPr>
              <a:t>read_file_stations()</a:t>
            </a:r>
            <a:r>
              <a:rPr lang="en" dirty="0">
                <a:solidFill>
                  <a:schemeClr val="dk1"/>
                </a:solidFill>
                <a:latin typeface="Open Sans"/>
                <a:ea typeface="Open Sans"/>
                <a:cs typeface="Open Sans"/>
                <a:sym typeface="Open Sans"/>
              </a:rPr>
              <a:t>, </a:t>
            </a:r>
            <a:r>
              <a:rPr lang="en" i="1" dirty="0">
                <a:solidFill>
                  <a:schemeClr val="dk1"/>
                </a:solidFill>
                <a:latin typeface="Open Sans"/>
                <a:ea typeface="Open Sans"/>
                <a:cs typeface="Open Sans"/>
                <a:sym typeface="Open Sans"/>
              </a:rPr>
              <a:t>read_file_cities()</a:t>
            </a:r>
            <a:r>
              <a:rPr lang="en" dirty="0">
                <a:solidFill>
                  <a:schemeClr val="dk1"/>
                </a:solidFill>
                <a:latin typeface="Open Sans"/>
                <a:ea typeface="Open Sans"/>
                <a:cs typeface="Open Sans"/>
                <a:sym typeface="Open Sans"/>
              </a:rPr>
              <a:t> e </a:t>
            </a:r>
            <a:r>
              <a:rPr lang="en" i="1" dirty="0">
                <a:solidFill>
                  <a:schemeClr val="dk1"/>
                </a:solidFill>
                <a:latin typeface="Open Sans"/>
                <a:ea typeface="Open Sans"/>
                <a:cs typeface="Open Sans"/>
                <a:sym typeface="Open Sans"/>
              </a:rPr>
              <a:t>read_file_pipes()</a:t>
            </a:r>
            <a:r>
              <a:rPr lang="en" dirty="0">
                <a:solidFill>
                  <a:schemeClr val="dk1"/>
                </a:solidFill>
                <a:latin typeface="Open Sans"/>
                <a:ea typeface="Open Sans"/>
                <a:cs typeface="Open Sans"/>
                <a:sym typeface="Open Sans"/>
              </a:rPr>
              <a:t>, que se encontram dentro da classe Graph e são chamadas pelo utilizador no menu inicial.</a:t>
            </a:r>
            <a:endParaRPr dirty="0">
              <a:solidFill>
                <a:schemeClr val="dk1"/>
              </a:solidFill>
              <a:latin typeface="Open Sans"/>
              <a:ea typeface="Open Sans"/>
              <a:cs typeface="Open Sans"/>
              <a:sym typeface="Open Sans"/>
            </a:endParaRPr>
          </a:p>
          <a:p>
            <a:pPr marL="0" lvl="0" indent="0" algn="just" rtl="0">
              <a:lnSpc>
                <a:spcPct val="115000"/>
              </a:lnSpc>
              <a:spcBef>
                <a:spcPts val="1000"/>
              </a:spcBef>
              <a:spcAft>
                <a:spcPts val="0"/>
              </a:spcAft>
              <a:buNone/>
            </a:pPr>
            <a:r>
              <a:rPr lang="en" sz="2000" dirty="0">
                <a:solidFill>
                  <a:schemeClr val="dk1"/>
                </a:solidFill>
                <a:latin typeface="Lora Medium"/>
                <a:ea typeface="Lora Medium"/>
                <a:cs typeface="Lora Medium"/>
                <a:sym typeface="Lora Medium"/>
              </a:rPr>
              <a:t>Nota -</a:t>
            </a:r>
            <a:r>
              <a:rPr lang="en" dirty="0">
                <a:solidFill>
                  <a:schemeClr val="dk1"/>
                </a:solidFill>
                <a:latin typeface="Open Sans"/>
                <a:ea typeface="Open Sans"/>
                <a:cs typeface="Open Sans"/>
                <a:sym typeface="Open Sans"/>
              </a:rPr>
              <a:t> Por motivos de simplicidade na leitura e de compatibilidade entre os mapas de Portugal Continental e da Madeira, alterou-se o ficheiro Cities_Madeira.csv, eliminando-se as aspas e a vírgula da coluna “População”.</a:t>
            </a:r>
            <a:endParaRPr dirty="0">
              <a:solidFill>
                <a:schemeClr val="dk1"/>
              </a:solidFill>
              <a:latin typeface="Open Sans"/>
              <a:ea typeface="Open Sans"/>
              <a:cs typeface="Open Sans"/>
              <a:sym typeface="Open Sans"/>
            </a:endParaRPr>
          </a:p>
          <a:p>
            <a:pPr marL="0" lvl="0" indent="0" algn="just" rtl="0">
              <a:lnSpc>
                <a:spcPct val="115000"/>
              </a:lnSpc>
              <a:spcBef>
                <a:spcPts val="1000"/>
              </a:spcBef>
              <a:spcAft>
                <a:spcPts val="0"/>
              </a:spcAft>
              <a:buNone/>
            </a:pPr>
            <a:r>
              <a:rPr lang="en" dirty="0">
                <a:solidFill>
                  <a:schemeClr val="dk1"/>
                </a:solidFill>
                <a:latin typeface="Open Sans"/>
                <a:ea typeface="Open Sans"/>
                <a:cs typeface="Open Sans"/>
                <a:sym typeface="Open Sans"/>
              </a:rPr>
              <a:t>A leitura baseia-se em:</a:t>
            </a:r>
            <a:endParaRPr dirty="0">
              <a:solidFill>
                <a:schemeClr val="dk1"/>
              </a:solidFill>
              <a:latin typeface="Open Sans"/>
              <a:ea typeface="Open Sans"/>
              <a:cs typeface="Open Sans"/>
              <a:sym typeface="Open Sans"/>
            </a:endParaRPr>
          </a:p>
          <a:p>
            <a:pPr marL="457200" lvl="0" indent="-317500" algn="just" rtl="0">
              <a:lnSpc>
                <a:spcPct val="115000"/>
              </a:lnSpc>
              <a:spcBef>
                <a:spcPts val="1000"/>
              </a:spcBef>
              <a:spcAft>
                <a:spcPts val="0"/>
              </a:spcAft>
              <a:buClr>
                <a:schemeClr val="dk1"/>
              </a:buClr>
              <a:buSzPts val="1400"/>
              <a:buFont typeface="Open Sans"/>
              <a:buAutoNum type="arabicPeriod"/>
            </a:pPr>
            <a:r>
              <a:rPr lang="en" dirty="0">
                <a:solidFill>
                  <a:schemeClr val="dk1"/>
                </a:solidFill>
                <a:latin typeface="Open Sans"/>
                <a:ea typeface="Open Sans"/>
                <a:cs typeface="Open Sans"/>
                <a:sym typeface="Open Sans"/>
              </a:rPr>
              <a:t>Escolher a opção 1 no menu inicial.</a:t>
            </a:r>
            <a:endParaRPr dirty="0">
              <a:solidFill>
                <a:schemeClr val="dk1"/>
              </a:solidFill>
              <a:latin typeface="Open Sans"/>
              <a:ea typeface="Open Sans"/>
              <a:cs typeface="Open Sans"/>
              <a:sym typeface="Open Sans"/>
            </a:endParaRPr>
          </a:p>
        </p:txBody>
      </p:sp>
      <p:sp>
        <p:nvSpPr>
          <p:cNvPr id="461" name="Google Shape;461;p32"/>
          <p:cNvSpPr txBox="1">
            <a:spLocks noGrp="1"/>
          </p:cNvSpPr>
          <p:nvPr>
            <p:ph type="sldNum" idx="12"/>
          </p:nvPr>
        </p:nvSpPr>
        <p:spPr>
          <a:xfrm>
            <a:off x="8556784" y="45212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462" name="Google Shape;462;p32"/>
          <p:cNvSpPr txBox="1">
            <a:spLocks noGrp="1"/>
          </p:cNvSpPr>
          <p:nvPr>
            <p:ph type="title"/>
          </p:nvPr>
        </p:nvSpPr>
        <p:spPr>
          <a:xfrm>
            <a:off x="619004" y="329911"/>
            <a:ext cx="7919400" cy="3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DESCRIÇÃO DA LEITURA DO DATASET</a:t>
            </a:r>
            <a:endParaRPr sz="2000"/>
          </a:p>
        </p:txBody>
      </p:sp>
      <p:pic>
        <p:nvPicPr>
          <p:cNvPr id="463" name="Google Shape;463;p32"/>
          <p:cNvPicPr preferRelativeResize="0"/>
          <p:nvPr/>
        </p:nvPicPr>
        <p:blipFill rotWithShape="1">
          <a:blip r:embed="rId3">
            <a:alphaModFix/>
          </a:blip>
          <a:srcRect t="73723" r="67391"/>
          <a:stretch/>
        </p:blipFill>
        <p:spPr>
          <a:xfrm>
            <a:off x="4188169" y="3286524"/>
            <a:ext cx="1814176" cy="310800"/>
          </a:xfrm>
          <a:prstGeom prst="rect">
            <a:avLst/>
          </a:prstGeom>
          <a:noFill/>
          <a:ln>
            <a:noFill/>
          </a:ln>
        </p:spPr>
      </p:pic>
      <p:sp>
        <p:nvSpPr>
          <p:cNvPr id="464" name="Google Shape;464;p32"/>
          <p:cNvSpPr/>
          <p:nvPr/>
        </p:nvSpPr>
        <p:spPr>
          <a:xfrm>
            <a:off x="4212219" y="3292523"/>
            <a:ext cx="1766100" cy="310800"/>
          </a:xfrm>
          <a:prstGeom prst="rect">
            <a:avLst/>
          </a:prstGeom>
          <a:noFill/>
          <a:ln w="19050" cap="flat" cmpd="sng">
            <a:solidFill>
              <a:srgbClr val="36298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5" name="Google Shape;465;p32"/>
          <p:cNvSpPr txBox="1"/>
          <p:nvPr/>
        </p:nvSpPr>
        <p:spPr>
          <a:xfrm>
            <a:off x="619000" y="3497350"/>
            <a:ext cx="8279400" cy="1023000"/>
          </a:xfrm>
          <a:prstGeom prst="rect">
            <a:avLst/>
          </a:prstGeom>
          <a:noFill/>
          <a:ln>
            <a:noFill/>
          </a:ln>
        </p:spPr>
        <p:txBody>
          <a:bodyPr spcFirstLastPara="1" wrap="square" lIns="91425" tIns="91425" rIns="91425" bIns="91425" anchor="t" anchorCtr="0">
            <a:noAutofit/>
          </a:bodyPr>
          <a:lstStyle/>
          <a:p>
            <a:pPr marL="457200" lvl="0" indent="-317500" algn="just" rtl="0">
              <a:lnSpc>
                <a:spcPct val="100000"/>
              </a:lnSpc>
              <a:spcBef>
                <a:spcPts val="1000"/>
              </a:spcBef>
              <a:spcAft>
                <a:spcPts val="0"/>
              </a:spcAft>
              <a:buClr>
                <a:schemeClr val="dk1"/>
              </a:buClr>
              <a:buSzPts val="1400"/>
              <a:buFont typeface="Open Sans"/>
              <a:buAutoNum type="arabicPeriod" startAt="2"/>
            </a:pPr>
            <a:r>
              <a:rPr lang="en" dirty="0">
                <a:solidFill>
                  <a:schemeClr val="dk1"/>
                </a:solidFill>
                <a:latin typeface="Open Sans"/>
                <a:ea typeface="Open Sans"/>
                <a:cs typeface="Open Sans"/>
                <a:sym typeface="Open Sans"/>
              </a:rPr>
              <a:t>Escolher uma opção para cada tipo de ficheiro (1, 2, 3 e 4) se se pretender utilizar um mapa diferente dos predefinidos. Se se escolher 5 ou 6, então a leitura dos ficheiros predefinidos é feita automaticamente.</a:t>
            </a:r>
            <a:endParaRPr lang="pt-PT" dirty="0">
              <a:solidFill>
                <a:schemeClr val="dk1"/>
              </a:solidFill>
              <a:latin typeface="Open Sans"/>
              <a:ea typeface="Open Sans"/>
              <a:cs typeface="Open Sans"/>
              <a:sym typeface="Open Sans"/>
            </a:endParaRPr>
          </a:p>
        </p:txBody>
      </p:sp>
      <p:sp>
        <p:nvSpPr>
          <p:cNvPr id="4" name="Google Shape;465;p32">
            <a:extLst>
              <a:ext uri="{FF2B5EF4-FFF2-40B4-BE49-F238E27FC236}">
                <a16:creationId xmlns:a16="http://schemas.microsoft.com/office/drawing/2014/main" id="{79846B2F-3BAB-4143-9508-3A00F1643422}"/>
              </a:ext>
            </a:extLst>
          </p:cNvPr>
          <p:cNvSpPr txBox="1"/>
          <p:nvPr/>
        </p:nvSpPr>
        <p:spPr>
          <a:xfrm>
            <a:off x="619000" y="4057650"/>
            <a:ext cx="8180226" cy="815800"/>
          </a:xfrm>
          <a:prstGeom prst="rect">
            <a:avLst/>
          </a:prstGeom>
          <a:noFill/>
          <a:ln>
            <a:noFill/>
          </a:ln>
        </p:spPr>
        <p:txBody>
          <a:bodyPr spcFirstLastPara="1" wrap="square" lIns="91425" tIns="91425" rIns="91425" bIns="91425" anchor="t" anchorCtr="0">
            <a:noAutofit/>
          </a:bodyPr>
          <a:lstStyle/>
          <a:p>
            <a:pPr lvl="1" algn="just">
              <a:lnSpc>
                <a:spcPct val="115000"/>
              </a:lnSpc>
              <a:spcBef>
                <a:spcPts val="1000"/>
              </a:spcBef>
              <a:spcAft>
                <a:spcPts val="1000"/>
              </a:spcAft>
            </a:pPr>
            <a:r>
              <a:rPr lang="pt-PT" sz="2000" dirty="0">
                <a:solidFill>
                  <a:schemeClr val="dk1"/>
                </a:solidFill>
                <a:latin typeface="Lora Medium"/>
                <a:ea typeface="Lora Medium"/>
                <a:cs typeface="Lora Medium"/>
                <a:sym typeface="Lora Medium"/>
              </a:rPr>
              <a:t>Nota -</a:t>
            </a:r>
            <a:r>
              <a:rPr lang="pt-PT" dirty="0">
                <a:solidFill>
                  <a:schemeClr val="dk1"/>
                </a:solidFill>
                <a:latin typeface="Open Sans"/>
                <a:ea typeface="Open Sans"/>
                <a:cs typeface="Open Sans"/>
                <a:sym typeface="Open Sans"/>
              </a:rPr>
              <a:t> Os ficheiros predefinidos correspondem ao mapa de Portugal Continental ou da Madeira.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33"/>
          <p:cNvSpPr/>
          <p:nvPr/>
        </p:nvSpPr>
        <p:spPr>
          <a:xfrm rot="-1016015">
            <a:off x="4697442" y="729043"/>
            <a:ext cx="941417" cy="1755767"/>
          </a:xfrm>
          <a:prstGeom prst="curvedLef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71" name="Google Shape;471;p33"/>
          <p:cNvSpPr txBox="1"/>
          <p:nvPr/>
        </p:nvSpPr>
        <p:spPr>
          <a:xfrm>
            <a:off x="5563775" y="1008000"/>
            <a:ext cx="3069000" cy="11310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1000"/>
              </a:spcBef>
              <a:spcAft>
                <a:spcPts val="0"/>
              </a:spcAft>
              <a:buClr>
                <a:schemeClr val="dk1"/>
              </a:buClr>
              <a:buSzPts val="1400"/>
              <a:buFont typeface="Open Sans"/>
              <a:buAutoNum type="arabicPeriod" startAt="3"/>
            </a:pPr>
            <a:r>
              <a:rPr lang="en" dirty="0">
                <a:solidFill>
                  <a:schemeClr val="dk1"/>
                </a:solidFill>
                <a:latin typeface="Open Sans"/>
                <a:ea typeface="Open Sans"/>
                <a:cs typeface="Open Sans"/>
                <a:sym typeface="Open Sans"/>
              </a:rPr>
              <a:t>Para cada opção escolhida (1, 2, 3 ou 4), colocar o diretório completo do ficheiro que se pretende ler</a:t>
            </a:r>
            <a:endParaRPr dirty="0">
              <a:solidFill>
                <a:schemeClr val="dk1"/>
              </a:solidFill>
              <a:latin typeface="Open Sans"/>
              <a:ea typeface="Open Sans"/>
              <a:cs typeface="Open Sans"/>
              <a:sym typeface="Open Sans"/>
            </a:endParaRPr>
          </a:p>
        </p:txBody>
      </p:sp>
      <p:sp>
        <p:nvSpPr>
          <p:cNvPr id="472" name="Google Shape;472;p33"/>
          <p:cNvSpPr txBox="1">
            <a:spLocks noGrp="1"/>
          </p:cNvSpPr>
          <p:nvPr>
            <p:ph type="sldNum" idx="12"/>
          </p:nvPr>
        </p:nvSpPr>
        <p:spPr>
          <a:xfrm>
            <a:off x="8556784" y="45212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grpSp>
        <p:nvGrpSpPr>
          <p:cNvPr id="473" name="Google Shape;473;p33"/>
          <p:cNvGrpSpPr/>
          <p:nvPr/>
        </p:nvGrpSpPr>
        <p:grpSpPr>
          <a:xfrm>
            <a:off x="618962" y="350929"/>
            <a:ext cx="4198979" cy="1423975"/>
            <a:chOff x="810025" y="1447800"/>
            <a:chExt cx="5132599" cy="1831950"/>
          </a:xfrm>
        </p:grpSpPr>
        <p:pic>
          <p:nvPicPr>
            <p:cNvPr id="474" name="Google Shape;474;p33"/>
            <p:cNvPicPr preferRelativeResize="0"/>
            <p:nvPr/>
          </p:nvPicPr>
          <p:blipFill rotWithShape="1">
            <a:blip r:embed="rId3">
              <a:alphaModFix/>
            </a:blip>
            <a:srcRect t="1641" b="9128"/>
            <a:stretch/>
          </p:blipFill>
          <p:spPr>
            <a:xfrm>
              <a:off x="810025" y="1447800"/>
              <a:ext cx="5132599" cy="1831950"/>
            </a:xfrm>
            <a:prstGeom prst="rect">
              <a:avLst/>
            </a:prstGeom>
            <a:noFill/>
            <a:ln>
              <a:noFill/>
            </a:ln>
          </p:spPr>
        </p:pic>
        <p:sp>
          <p:nvSpPr>
            <p:cNvPr id="475" name="Google Shape;475;p33"/>
            <p:cNvSpPr/>
            <p:nvPr/>
          </p:nvSpPr>
          <p:spPr>
            <a:xfrm>
              <a:off x="810025" y="1895275"/>
              <a:ext cx="2209800" cy="746100"/>
            </a:xfrm>
            <a:prstGeom prst="rect">
              <a:avLst/>
            </a:prstGeom>
            <a:noFill/>
            <a:ln w="19050" cap="flat" cmpd="sng">
              <a:solidFill>
                <a:srgbClr val="36298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pic>
        <p:nvPicPr>
          <p:cNvPr id="476" name="Google Shape;476;p33"/>
          <p:cNvPicPr preferRelativeResize="0"/>
          <p:nvPr/>
        </p:nvPicPr>
        <p:blipFill>
          <a:blip r:embed="rId4">
            <a:alphaModFix/>
          </a:blip>
          <a:stretch>
            <a:fillRect/>
          </a:stretch>
        </p:blipFill>
        <p:spPr>
          <a:xfrm>
            <a:off x="619000" y="2062775"/>
            <a:ext cx="4199226" cy="887045"/>
          </a:xfrm>
          <a:prstGeom prst="rect">
            <a:avLst/>
          </a:prstGeom>
          <a:noFill/>
          <a:ln>
            <a:noFill/>
          </a:ln>
        </p:spPr>
      </p:pic>
      <p:sp>
        <p:nvSpPr>
          <p:cNvPr id="477" name="Google Shape;477;p33"/>
          <p:cNvSpPr/>
          <p:nvPr/>
        </p:nvSpPr>
        <p:spPr>
          <a:xfrm>
            <a:off x="1305151" y="2780613"/>
            <a:ext cx="3131100" cy="169200"/>
          </a:xfrm>
          <a:prstGeom prst="rect">
            <a:avLst/>
          </a:prstGeom>
          <a:noFill/>
          <a:ln w="19050" cap="flat" cmpd="sng">
            <a:solidFill>
              <a:srgbClr val="36298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78" name="Google Shape;478;p33"/>
          <p:cNvSpPr txBox="1"/>
          <p:nvPr/>
        </p:nvSpPr>
        <p:spPr>
          <a:xfrm>
            <a:off x="571250" y="3030525"/>
            <a:ext cx="8279400" cy="10386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1000"/>
              </a:spcBef>
              <a:spcAft>
                <a:spcPts val="0"/>
              </a:spcAft>
              <a:buNone/>
            </a:pPr>
            <a:r>
              <a:rPr lang="en" dirty="0">
                <a:solidFill>
                  <a:schemeClr val="dk1"/>
                </a:solidFill>
                <a:latin typeface="Open Sans"/>
                <a:ea typeface="Open Sans"/>
                <a:cs typeface="Open Sans"/>
                <a:sym typeface="Open Sans"/>
              </a:rPr>
              <a:t>De facto, quando se insere o diretório numa das opções, as funções de leitura do grafo são acionadas respetivamente. As quatro funções constituem uma estrutura semelhante que consiste em percorrer todas as palavras do ficheiro e armazená-las na estrutura correspondente através de um </a:t>
            </a:r>
            <a:r>
              <a:rPr lang="en" i="1" dirty="0">
                <a:solidFill>
                  <a:schemeClr val="dk1"/>
                </a:solidFill>
                <a:latin typeface="Open Sans"/>
                <a:ea typeface="Open Sans"/>
                <a:cs typeface="Open Sans"/>
                <a:sym typeface="Open Sans"/>
              </a:rPr>
              <a:t>switch statement</a:t>
            </a:r>
            <a:r>
              <a:rPr lang="en" dirty="0">
                <a:solidFill>
                  <a:schemeClr val="dk1"/>
                </a:solidFill>
                <a:latin typeface="Open Sans"/>
                <a:ea typeface="Open Sans"/>
                <a:cs typeface="Open Sans"/>
                <a:sym typeface="Open Sans"/>
              </a:rPr>
              <a:t>. Esta implementação baseia-se em:</a:t>
            </a:r>
            <a:endParaRPr dirty="0">
              <a:solidFill>
                <a:schemeClr val="dk1"/>
              </a:solidFill>
              <a:latin typeface="Open Sans"/>
              <a:ea typeface="Open Sans"/>
              <a:cs typeface="Open Sans"/>
              <a:sym typeface="Open Sans"/>
            </a:endParaRPr>
          </a:p>
          <a:p>
            <a:pPr marL="0" lvl="0" indent="0" algn="just" rtl="0">
              <a:lnSpc>
                <a:spcPct val="100000"/>
              </a:lnSpc>
              <a:spcBef>
                <a:spcPts val="1000"/>
              </a:spcBef>
              <a:spcAft>
                <a:spcPts val="1000"/>
              </a:spcAft>
              <a:buNone/>
            </a:pPr>
            <a:endParaRPr dirty="0">
              <a:solidFill>
                <a:schemeClr val="dk1"/>
              </a:solidFill>
              <a:latin typeface="Open Sans"/>
              <a:ea typeface="Open Sans"/>
              <a:cs typeface="Open Sans"/>
              <a:sym typeface="Open Sans"/>
            </a:endParaRPr>
          </a:p>
        </p:txBody>
      </p:sp>
      <p:sp>
        <p:nvSpPr>
          <p:cNvPr id="479" name="Google Shape;479;p33"/>
          <p:cNvSpPr txBox="1"/>
          <p:nvPr/>
        </p:nvSpPr>
        <p:spPr>
          <a:xfrm>
            <a:off x="619000" y="4066925"/>
            <a:ext cx="8279400" cy="3936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1000"/>
              </a:spcBef>
              <a:spcAft>
                <a:spcPts val="0"/>
              </a:spcAft>
              <a:buClr>
                <a:schemeClr val="dk1"/>
              </a:buClr>
              <a:buSzPts val="1400"/>
              <a:buFont typeface="Open Sans"/>
              <a:buAutoNum type="arabicPeriod"/>
            </a:pPr>
            <a:r>
              <a:rPr lang="en">
                <a:solidFill>
                  <a:schemeClr val="dk1"/>
                </a:solidFill>
                <a:latin typeface="Open Sans"/>
                <a:ea typeface="Open Sans"/>
                <a:cs typeface="Open Sans"/>
                <a:sym typeface="Open Sans"/>
              </a:rPr>
              <a:t>Ler o ficheiro: </a:t>
            </a:r>
            <a:endParaRPr>
              <a:solidFill>
                <a:schemeClr val="dk1"/>
              </a:solidFill>
              <a:latin typeface="Open Sans"/>
              <a:ea typeface="Open Sans"/>
              <a:cs typeface="Open Sans"/>
              <a:sym typeface="Open Sans"/>
            </a:endParaRPr>
          </a:p>
        </p:txBody>
      </p:sp>
      <p:pic>
        <p:nvPicPr>
          <p:cNvPr id="480" name="Google Shape;480;p33"/>
          <p:cNvPicPr preferRelativeResize="0"/>
          <p:nvPr/>
        </p:nvPicPr>
        <p:blipFill>
          <a:blip r:embed="rId5">
            <a:alphaModFix/>
          </a:blip>
          <a:stretch>
            <a:fillRect/>
          </a:stretch>
        </p:blipFill>
        <p:spPr>
          <a:xfrm>
            <a:off x="3680200" y="4149784"/>
            <a:ext cx="2157000" cy="5334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pic>
        <p:nvPicPr>
          <p:cNvPr id="485" name="Google Shape;485;p34"/>
          <p:cNvPicPr preferRelativeResize="0"/>
          <p:nvPr/>
        </p:nvPicPr>
        <p:blipFill>
          <a:blip r:embed="rId3">
            <a:alphaModFix/>
          </a:blip>
          <a:stretch>
            <a:fillRect/>
          </a:stretch>
        </p:blipFill>
        <p:spPr>
          <a:xfrm>
            <a:off x="5192050" y="3280168"/>
            <a:ext cx="3808350" cy="1220625"/>
          </a:xfrm>
          <a:prstGeom prst="rect">
            <a:avLst/>
          </a:prstGeom>
          <a:noFill/>
          <a:ln>
            <a:noFill/>
          </a:ln>
        </p:spPr>
      </p:pic>
      <p:pic>
        <p:nvPicPr>
          <p:cNvPr id="486" name="Google Shape;486;p34"/>
          <p:cNvPicPr preferRelativeResize="0"/>
          <p:nvPr/>
        </p:nvPicPr>
        <p:blipFill rotWithShape="1">
          <a:blip r:embed="rId4">
            <a:alphaModFix/>
          </a:blip>
          <a:srcRect t="53570" b="914"/>
          <a:stretch/>
        </p:blipFill>
        <p:spPr>
          <a:xfrm>
            <a:off x="158850" y="2630600"/>
            <a:ext cx="3616801" cy="1586525"/>
          </a:xfrm>
          <a:prstGeom prst="rect">
            <a:avLst/>
          </a:prstGeom>
          <a:noFill/>
          <a:ln>
            <a:noFill/>
          </a:ln>
        </p:spPr>
      </p:pic>
      <p:pic>
        <p:nvPicPr>
          <p:cNvPr id="487" name="Google Shape;487;p34"/>
          <p:cNvPicPr preferRelativeResize="0"/>
          <p:nvPr/>
        </p:nvPicPr>
        <p:blipFill rotWithShape="1">
          <a:blip r:embed="rId4">
            <a:alphaModFix/>
          </a:blip>
          <a:srcRect r="22791" b="50590"/>
          <a:stretch/>
        </p:blipFill>
        <p:spPr>
          <a:xfrm>
            <a:off x="158850" y="852200"/>
            <a:ext cx="2792549" cy="1722276"/>
          </a:xfrm>
          <a:prstGeom prst="rect">
            <a:avLst/>
          </a:prstGeom>
          <a:noFill/>
          <a:ln>
            <a:noFill/>
          </a:ln>
        </p:spPr>
      </p:pic>
      <p:sp>
        <p:nvSpPr>
          <p:cNvPr id="488" name="Google Shape;488;p34"/>
          <p:cNvSpPr txBox="1">
            <a:spLocks noGrp="1"/>
          </p:cNvSpPr>
          <p:nvPr>
            <p:ph type="sldNum" idx="12"/>
          </p:nvPr>
        </p:nvSpPr>
        <p:spPr>
          <a:xfrm>
            <a:off x="8266546" y="45005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489" name="Google Shape;489;p34"/>
          <p:cNvSpPr txBox="1">
            <a:spLocks noGrp="1"/>
          </p:cNvSpPr>
          <p:nvPr>
            <p:ph type="title"/>
          </p:nvPr>
        </p:nvSpPr>
        <p:spPr>
          <a:xfrm>
            <a:off x="619000" y="329900"/>
            <a:ext cx="8247300" cy="51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FUNÇÕES QUE OBTÉM DADOS</a:t>
            </a:r>
            <a:endParaRPr sz="2000" dirty="0"/>
          </a:p>
        </p:txBody>
      </p:sp>
      <p:grpSp>
        <p:nvGrpSpPr>
          <p:cNvPr id="490" name="Google Shape;490;p34"/>
          <p:cNvGrpSpPr/>
          <p:nvPr/>
        </p:nvGrpSpPr>
        <p:grpSpPr>
          <a:xfrm>
            <a:off x="2505700" y="999188"/>
            <a:ext cx="188100" cy="1479000"/>
            <a:chOff x="4394350" y="918863"/>
            <a:chExt cx="188100" cy="1479000"/>
          </a:xfrm>
        </p:grpSpPr>
        <p:cxnSp>
          <p:nvCxnSpPr>
            <p:cNvPr id="491" name="Google Shape;491;p34"/>
            <p:cNvCxnSpPr/>
            <p:nvPr/>
          </p:nvCxnSpPr>
          <p:spPr>
            <a:xfrm rot="-5400000" flipH="1">
              <a:off x="4118650" y="1194563"/>
              <a:ext cx="739500" cy="188100"/>
            </a:xfrm>
            <a:prstGeom prst="curvedConnector3">
              <a:avLst>
                <a:gd name="adj1" fmla="val 88127"/>
              </a:avLst>
            </a:prstGeom>
            <a:noFill/>
            <a:ln w="19050" cap="flat" cmpd="sng">
              <a:solidFill>
                <a:srgbClr val="362984"/>
              </a:solidFill>
              <a:prstDash val="solid"/>
              <a:round/>
              <a:headEnd type="none" w="med" len="med"/>
              <a:tailEnd type="none" w="med" len="med"/>
            </a:ln>
          </p:spPr>
        </p:cxnSp>
        <p:cxnSp>
          <p:nvCxnSpPr>
            <p:cNvPr id="492" name="Google Shape;492;p34"/>
            <p:cNvCxnSpPr/>
            <p:nvPr/>
          </p:nvCxnSpPr>
          <p:spPr>
            <a:xfrm rot="-5400000">
              <a:off x="4118650" y="1934063"/>
              <a:ext cx="739500" cy="188100"/>
            </a:xfrm>
            <a:prstGeom prst="curvedConnector3">
              <a:avLst>
                <a:gd name="adj1" fmla="val 88127"/>
              </a:avLst>
            </a:prstGeom>
            <a:noFill/>
            <a:ln w="19050" cap="flat" cmpd="sng">
              <a:solidFill>
                <a:srgbClr val="362984"/>
              </a:solidFill>
              <a:prstDash val="solid"/>
              <a:round/>
              <a:headEnd type="none" w="med" len="med"/>
              <a:tailEnd type="none" w="med" len="med"/>
            </a:ln>
          </p:spPr>
        </p:cxnSp>
      </p:grpSp>
      <p:grpSp>
        <p:nvGrpSpPr>
          <p:cNvPr id="493" name="Google Shape;493;p34"/>
          <p:cNvGrpSpPr/>
          <p:nvPr/>
        </p:nvGrpSpPr>
        <p:grpSpPr>
          <a:xfrm>
            <a:off x="2693800" y="2769988"/>
            <a:ext cx="188100" cy="1479000"/>
            <a:chOff x="4394350" y="918863"/>
            <a:chExt cx="188100" cy="1479000"/>
          </a:xfrm>
        </p:grpSpPr>
        <p:cxnSp>
          <p:nvCxnSpPr>
            <p:cNvPr id="494" name="Google Shape;494;p34"/>
            <p:cNvCxnSpPr/>
            <p:nvPr/>
          </p:nvCxnSpPr>
          <p:spPr>
            <a:xfrm rot="-5400000" flipH="1">
              <a:off x="4118650" y="1194563"/>
              <a:ext cx="739500" cy="188100"/>
            </a:xfrm>
            <a:prstGeom prst="curvedConnector3">
              <a:avLst>
                <a:gd name="adj1" fmla="val 88127"/>
              </a:avLst>
            </a:prstGeom>
            <a:noFill/>
            <a:ln w="19050" cap="flat" cmpd="sng">
              <a:solidFill>
                <a:srgbClr val="362984"/>
              </a:solidFill>
              <a:prstDash val="solid"/>
              <a:round/>
              <a:headEnd type="none" w="med" len="med"/>
              <a:tailEnd type="none" w="med" len="med"/>
            </a:ln>
          </p:spPr>
        </p:cxnSp>
        <p:cxnSp>
          <p:nvCxnSpPr>
            <p:cNvPr id="495" name="Google Shape;495;p34"/>
            <p:cNvCxnSpPr/>
            <p:nvPr/>
          </p:nvCxnSpPr>
          <p:spPr>
            <a:xfrm rot="-5400000">
              <a:off x="4118650" y="1934063"/>
              <a:ext cx="739500" cy="188100"/>
            </a:xfrm>
            <a:prstGeom prst="curvedConnector3">
              <a:avLst>
                <a:gd name="adj1" fmla="val 88127"/>
              </a:avLst>
            </a:prstGeom>
            <a:noFill/>
            <a:ln w="19050" cap="flat" cmpd="sng">
              <a:solidFill>
                <a:srgbClr val="362984"/>
              </a:solidFill>
              <a:prstDash val="solid"/>
              <a:round/>
              <a:headEnd type="none" w="med" len="med"/>
              <a:tailEnd type="none" w="med" len="med"/>
            </a:ln>
          </p:spPr>
        </p:cxnSp>
      </p:grpSp>
      <p:sp>
        <p:nvSpPr>
          <p:cNvPr id="496" name="Google Shape;496;p34"/>
          <p:cNvSpPr txBox="1"/>
          <p:nvPr/>
        </p:nvSpPr>
        <p:spPr>
          <a:xfrm>
            <a:off x="2942275" y="1584150"/>
            <a:ext cx="2001300" cy="2479800"/>
          </a:xfrm>
          <a:prstGeom prst="rect">
            <a:avLst/>
          </a:prstGeom>
          <a:noFill/>
          <a:ln>
            <a:noFill/>
          </a:ln>
        </p:spPr>
        <p:txBody>
          <a:bodyPr spcFirstLastPara="1" wrap="square" lIns="91425" tIns="91425" rIns="91425" bIns="91425" anchor="t" anchorCtr="0">
            <a:noAutofit/>
          </a:bodyPr>
          <a:lstStyle/>
          <a:p>
            <a:pPr lvl="0" rtl="0">
              <a:lnSpc>
                <a:spcPct val="115000"/>
              </a:lnSpc>
              <a:spcBef>
                <a:spcPts val="1000"/>
              </a:spcBef>
              <a:spcAft>
                <a:spcPts val="0"/>
              </a:spcAft>
              <a:buClr>
                <a:schemeClr val="dk1"/>
              </a:buClr>
              <a:buSzPts val="1400"/>
            </a:pPr>
            <a:r>
              <a:rPr lang="en" dirty="0">
                <a:solidFill>
                  <a:schemeClr val="dk1"/>
                </a:solidFill>
                <a:latin typeface="Open Sans"/>
                <a:ea typeface="Open Sans"/>
                <a:cs typeface="Open Sans"/>
                <a:sym typeface="Open Sans"/>
              </a:rPr>
              <a:t>2. Ler cada linha	     </a:t>
            </a:r>
            <a:endParaRPr dirty="0">
              <a:solidFill>
                <a:schemeClr val="dk1"/>
              </a:solidFill>
              <a:latin typeface="Open Sans"/>
              <a:ea typeface="Open Sans"/>
              <a:cs typeface="Open Sans"/>
              <a:sym typeface="Open Sans"/>
            </a:endParaRPr>
          </a:p>
          <a:p>
            <a:pPr lvl="0" algn="just" rtl="0">
              <a:lnSpc>
                <a:spcPct val="115000"/>
              </a:lnSpc>
              <a:spcBef>
                <a:spcPts val="1000"/>
              </a:spcBef>
              <a:spcAft>
                <a:spcPts val="0"/>
              </a:spcAft>
              <a:buNone/>
            </a:pPr>
            <a:endParaRPr lang="pt-PT" dirty="0">
              <a:solidFill>
                <a:schemeClr val="dk1"/>
              </a:solidFill>
              <a:latin typeface="Open Sans"/>
              <a:ea typeface="Open Sans"/>
              <a:cs typeface="Open Sans"/>
              <a:sym typeface="Open Sans"/>
            </a:endParaRPr>
          </a:p>
          <a:p>
            <a:pPr lvl="0" algn="just" rtl="0">
              <a:lnSpc>
                <a:spcPct val="115000"/>
              </a:lnSpc>
              <a:spcBef>
                <a:spcPts val="1000"/>
              </a:spcBef>
              <a:spcAft>
                <a:spcPts val="0"/>
              </a:spcAft>
              <a:buNone/>
            </a:pPr>
            <a:endParaRPr dirty="0">
              <a:solidFill>
                <a:schemeClr val="dk1"/>
              </a:solidFill>
              <a:latin typeface="Open Sans"/>
              <a:ea typeface="Open Sans"/>
              <a:cs typeface="Open Sans"/>
              <a:sym typeface="Open Sans"/>
            </a:endParaRPr>
          </a:p>
          <a:p>
            <a:pPr lvl="0" algn="just" rtl="0">
              <a:lnSpc>
                <a:spcPct val="115000"/>
              </a:lnSpc>
              <a:spcBef>
                <a:spcPts val="1000"/>
              </a:spcBef>
              <a:spcAft>
                <a:spcPts val="1000"/>
              </a:spcAft>
              <a:buNone/>
            </a:pPr>
            <a:r>
              <a:rPr lang="en" dirty="0">
                <a:solidFill>
                  <a:schemeClr val="dk1"/>
                </a:solidFill>
                <a:latin typeface="Open Sans"/>
                <a:ea typeface="Open Sans"/>
                <a:cs typeface="Open Sans"/>
                <a:sym typeface="Open Sans"/>
              </a:rPr>
              <a:t>3. Ler cada palavra e  guardá-la na variável correspondente</a:t>
            </a:r>
            <a:endParaRPr dirty="0">
              <a:solidFill>
                <a:schemeClr val="dk1"/>
              </a:solidFill>
              <a:latin typeface="Open Sans"/>
              <a:ea typeface="Open Sans"/>
              <a:cs typeface="Open Sans"/>
              <a:sym typeface="Open Sans"/>
            </a:endParaRPr>
          </a:p>
        </p:txBody>
      </p:sp>
      <p:sp>
        <p:nvSpPr>
          <p:cNvPr id="497" name="Google Shape;497;p34"/>
          <p:cNvSpPr txBox="1"/>
          <p:nvPr/>
        </p:nvSpPr>
        <p:spPr>
          <a:xfrm>
            <a:off x="5055050" y="846800"/>
            <a:ext cx="3871200" cy="388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None/>
            </a:pPr>
            <a:r>
              <a:rPr lang="en" dirty="0">
                <a:solidFill>
                  <a:schemeClr val="dk1"/>
                </a:solidFill>
                <a:latin typeface="Open Sans"/>
                <a:ea typeface="Open Sans"/>
                <a:cs typeface="Open Sans"/>
                <a:sym typeface="Open Sans"/>
              </a:rPr>
              <a:t>4. Criar a instância da classe e armazená- -la no grafo e na </a:t>
            </a:r>
            <a:r>
              <a:rPr lang="en" i="1" dirty="0">
                <a:solidFill>
                  <a:schemeClr val="dk1"/>
                </a:solidFill>
                <a:latin typeface="Open Sans"/>
                <a:ea typeface="Open Sans"/>
                <a:cs typeface="Open Sans"/>
                <a:sym typeface="Open Sans"/>
              </a:rPr>
              <a:t>hash table </a:t>
            </a:r>
            <a:r>
              <a:rPr lang="en" dirty="0">
                <a:solidFill>
                  <a:schemeClr val="dk1"/>
                </a:solidFill>
                <a:latin typeface="Open Sans"/>
                <a:ea typeface="Open Sans"/>
                <a:cs typeface="Open Sans"/>
                <a:sym typeface="Open Sans"/>
              </a:rPr>
              <a:t>apropriada:</a:t>
            </a:r>
            <a:endParaRPr dirty="0">
              <a:solidFill>
                <a:schemeClr val="dk1"/>
              </a:solidFill>
              <a:latin typeface="Open Sans"/>
              <a:ea typeface="Open Sans"/>
              <a:cs typeface="Open Sans"/>
              <a:sym typeface="Open Sans"/>
            </a:endParaRPr>
          </a:p>
          <a:p>
            <a:pPr marL="0" lvl="0" indent="0" algn="l" rtl="0">
              <a:lnSpc>
                <a:spcPct val="150000"/>
              </a:lnSpc>
              <a:spcBef>
                <a:spcPts val="1000"/>
              </a:spcBef>
              <a:spcAft>
                <a:spcPts val="0"/>
              </a:spcAft>
              <a:buNone/>
            </a:pPr>
            <a:r>
              <a:rPr lang="en" dirty="0">
                <a:solidFill>
                  <a:schemeClr val="dk1"/>
                </a:solidFill>
                <a:latin typeface="Open Sans"/>
                <a:ea typeface="Open Sans"/>
                <a:cs typeface="Open Sans"/>
                <a:sym typeface="Open Sans"/>
              </a:rPr>
              <a:t>PumpingStation</a:t>
            </a:r>
            <a:endParaRPr dirty="0">
              <a:solidFill>
                <a:schemeClr val="dk1"/>
              </a:solidFill>
              <a:latin typeface="Open Sans"/>
              <a:ea typeface="Open Sans"/>
              <a:cs typeface="Open Sans"/>
              <a:sym typeface="Open Sans"/>
            </a:endParaRPr>
          </a:p>
          <a:p>
            <a:pPr marL="0" lvl="0" indent="0" algn="l" rtl="0">
              <a:lnSpc>
                <a:spcPct val="100000"/>
              </a:lnSpc>
              <a:spcBef>
                <a:spcPts val="1000"/>
              </a:spcBef>
              <a:spcAft>
                <a:spcPts val="0"/>
              </a:spcAft>
              <a:buNone/>
            </a:pPr>
            <a:r>
              <a:rPr lang="en" dirty="0">
                <a:solidFill>
                  <a:schemeClr val="dk1"/>
                </a:solidFill>
                <a:latin typeface="Open Sans"/>
                <a:ea typeface="Open Sans"/>
                <a:cs typeface="Open Sans"/>
                <a:sym typeface="Open Sans"/>
              </a:rPr>
              <a:t>Reservoir</a:t>
            </a:r>
            <a:endParaRPr dirty="0">
              <a:solidFill>
                <a:schemeClr val="dk1"/>
              </a:solidFill>
              <a:latin typeface="Open Sans"/>
              <a:ea typeface="Open Sans"/>
              <a:cs typeface="Open Sans"/>
              <a:sym typeface="Open Sans"/>
            </a:endParaRPr>
          </a:p>
          <a:p>
            <a:pPr marL="0" lvl="0" indent="0" algn="l" rtl="0">
              <a:lnSpc>
                <a:spcPct val="150000"/>
              </a:lnSpc>
              <a:spcBef>
                <a:spcPts val="1000"/>
              </a:spcBef>
              <a:spcAft>
                <a:spcPts val="0"/>
              </a:spcAft>
              <a:buNone/>
            </a:pPr>
            <a:r>
              <a:rPr lang="en" dirty="0">
                <a:solidFill>
                  <a:schemeClr val="dk1"/>
                </a:solidFill>
                <a:latin typeface="Open Sans"/>
                <a:ea typeface="Open Sans"/>
                <a:cs typeface="Open Sans"/>
                <a:sym typeface="Open Sans"/>
              </a:rPr>
              <a:t>City </a:t>
            </a:r>
            <a:endParaRPr dirty="0">
              <a:solidFill>
                <a:schemeClr val="dk1"/>
              </a:solidFill>
              <a:latin typeface="Open Sans"/>
              <a:ea typeface="Open Sans"/>
              <a:cs typeface="Open Sans"/>
              <a:sym typeface="Open Sans"/>
            </a:endParaRPr>
          </a:p>
          <a:p>
            <a:pPr marL="0" lvl="0" indent="0" algn="l" rtl="0">
              <a:lnSpc>
                <a:spcPct val="150000"/>
              </a:lnSpc>
              <a:spcBef>
                <a:spcPts val="1000"/>
              </a:spcBef>
              <a:spcAft>
                <a:spcPts val="1000"/>
              </a:spcAft>
              <a:buNone/>
            </a:pPr>
            <a:r>
              <a:rPr lang="en" dirty="0">
                <a:solidFill>
                  <a:schemeClr val="dk1"/>
                </a:solidFill>
                <a:latin typeface="Open Sans"/>
                <a:ea typeface="Open Sans"/>
                <a:cs typeface="Open Sans"/>
                <a:sym typeface="Open Sans"/>
              </a:rPr>
              <a:t>Estas funções seguem o mesmo formato:</a:t>
            </a:r>
            <a:endParaRPr dirty="0">
              <a:solidFill>
                <a:schemeClr val="dk1"/>
              </a:solidFill>
              <a:latin typeface="Open Sans"/>
              <a:ea typeface="Open Sans"/>
              <a:cs typeface="Open Sans"/>
              <a:sym typeface="Open Sans"/>
            </a:endParaRPr>
          </a:p>
        </p:txBody>
      </p:sp>
      <p:cxnSp>
        <p:nvCxnSpPr>
          <p:cNvPr id="498" name="Google Shape;498;p34"/>
          <p:cNvCxnSpPr/>
          <p:nvPr/>
        </p:nvCxnSpPr>
        <p:spPr>
          <a:xfrm>
            <a:off x="5003925" y="846800"/>
            <a:ext cx="0" cy="3648900"/>
          </a:xfrm>
          <a:prstGeom prst="straightConnector1">
            <a:avLst/>
          </a:prstGeom>
          <a:noFill/>
          <a:ln w="9525" cap="flat" cmpd="sng">
            <a:solidFill>
              <a:schemeClr val="dk1"/>
            </a:solidFill>
            <a:prstDash val="solid"/>
            <a:round/>
            <a:headEnd type="none" w="med" len="med"/>
            <a:tailEnd type="none" w="med" len="med"/>
          </a:ln>
        </p:spPr>
      </p:cxnSp>
      <p:pic>
        <p:nvPicPr>
          <p:cNvPr id="499" name="Google Shape;499;p34"/>
          <p:cNvPicPr preferRelativeResize="0"/>
          <p:nvPr/>
        </p:nvPicPr>
        <p:blipFill>
          <a:blip r:embed="rId5">
            <a:alphaModFix/>
          </a:blip>
          <a:stretch>
            <a:fillRect/>
          </a:stretch>
        </p:blipFill>
        <p:spPr>
          <a:xfrm>
            <a:off x="6526121" y="1693350"/>
            <a:ext cx="2001300" cy="214424"/>
          </a:xfrm>
          <a:prstGeom prst="rect">
            <a:avLst/>
          </a:prstGeom>
          <a:noFill/>
          <a:ln>
            <a:noFill/>
          </a:ln>
        </p:spPr>
      </p:pic>
      <p:pic>
        <p:nvPicPr>
          <p:cNvPr id="500" name="Google Shape;500;p34"/>
          <p:cNvPicPr preferRelativeResize="0"/>
          <p:nvPr/>
        </p:nvPicPr>
        <p:blipFill rotWithShape="1">
          <a:blip r:embed="rId6">
            <a:alphaModFix/>
          </a:blip>
          <a:srcRect t="-6" b="30203"/>
          <a:stretch/>
        </p:blipFill>
        <p:spPr>
          <a:xfrm>
            <a:off x="5536346" y="2545925"/>
            <a:ext cx="3278900" cy="149675"/>
          </a:xfrm>
          <a:prstGeom prst="rect">
            <a:avLst/>
          </a:prstGeom>
          <a:noFill/>
          <a:ln>
            <a:noFill/>
          </a:ln>
        </p:spPr>
      </p:pic>
      <p:pic>
        <p:nvPicPr>
          <p:cNvPr id="501" name="Google Shape;501;p34"/>
          <p:cNvPicPr preferRelativeResize="0"/>
          <p:nvPr/>
        </p:nvPicPr>
        <p:blipFill rotWithShape="1">
          <a:blip r:embed="rId7">
            <a:alphaModFix/>
          </a:blip>
          <a:srcRect r="25821"/>
          <a:stretch/>
        </p:blipFill>
        <p:spPr>
          <a:xfrm>
            <a:off x="5974750" y="2072284"/>
            <a:ext cx="3169250" cy="214425"/>
          </a:xfrm>
          <a:prstGeom prst="rect">
            <a:avLst/>
          </a:prstGeom>
          <a:noFill/>
          <a:ln>
            <a:noFill/>
          </a:ln>
        </p:spPr>
      </p:pic>
      <p:pic>
        <p:nvPicPr>
          <p:cNvPr id="502" name="Google Shape;502;p34"/>
          <p:cNvPicPr preferRelativeResize="0"/>
          <p:nvPr/>
        </p:nvPicPr>
        <p:blipFill rotWithShape="1">
          <a:blip r:embed="rId7">
            <a:alphaModFix/>
          </a:blip>
          <a:srcRect l="72836"/>
          <a:stretch/>
        </p:blipFill>
        <p:spPr>
          <a:xfrm>
            <a:off x="5974750" y="2230237"/>
            <a:ext cx="1160601" cy="214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35"/>
          <p:cNvSpPr/>
          <p:nvPr/>
        </p:nvSpPr>
        <p:spPr>
          <a:xfrm>
            <a:off x="-2591375" y="-1398598"/>
            <a:ext cx="7056900" cy="2806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txBox="1">
            <a:spLocks noGrp="1"/>
          </p:cNvSpPr>
          <p:nvPr>
            <p:ph type="title"/>
          </p:nvPr>
        </p:nvSpPr>
        <p:spPr>
          <a:xfrm>
            <a:off x="2582413" y="2006425"/>
            <a:ext cx="5553900" cy="120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REPRESENTAÇÃO DO DATASET</a:t>
            </a:r>
            <a:endParaRPr/>
          </a:p>
        </p:txBody>
      </p:sp>
      <p:sp>
        <p:nvSpPr>
          <p:cNvPr id="509" name="Google Shape;509;p35"/>
          <p:cNvSpPr txBox="1">
            <a:spLocks noGrp="1"/>
          </p:cNvSpPr>
          <p:nvPr>
            <p:ph type="title" idx="2"/>
          </p:nvPr>
        </p:nvSpPr>
        <p:spPr>
          <a:xfrm>
            <a:off x="671325" y="2158825"/>
            <a:ext cx="2376900" cy="92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10" name="Google Shape;510;p35"/>
          <p:cNvSpPr/>
          <p:nvPr/>
        </p:nvSpPr>
        <p:spPr>
          <a:xfrm>
            <a:off x="4284708" y="3263469"/>
            <a:ext cx="7056900" cy="28065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5"/>
          <p:cNvSpPr txBox="1">
            <a:spLocks noGrp="1"/>
          </p:cNvSpPr>
          <p:nvPr>
            <p:ph type="sldNum" idx="12"/>
          </p:nvPr>
        </p:nvSpPr>
        <p:spPr>
          <a:xfrm>
            <a:off x="8556784" y="45212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Educational Programming Brutalist Style by Slidesgo">
  <a:themeElements>
    <a:clrScheme name="Simple Light">
      <a:dk1>
        <a:srgbClr val="0A0A0A"/>
      </a:dk1>
      <a:lt1>
        <a:srgbClr val="FFFFFF"/>
      </a:lt1>
      <a:dk2>
        <a:srgbClr val="DEF2F5"/>
      </a:dk2>
      <a:lt2>
        <a:srgbClr val="DBF5E5"/>
      </a:lt2>
      <a:accent1>
        <a:srgbClr val="FFFFFF"/>
      </a:accent1>
      <a:accent2>
        <a:srgbClr val="FFFFFF"/>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2855</Words>
  <Application>Microsoft Office PowerPoint</Application>
  <PresentationFormat>Apresentação no Ecrã (16:9)</PresentationFormat>
  <Paragraphs>229</Paragraphs>
  <Slides>34</Slides>
  <Notes>34</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34</vt:i4>
      </vt:variant>
    </vt:vector>
  </HeadingPairs>
  <TitlesOfParts>
    <vt:vector size="40" baseType="lpstr">
      <vt:lpstr>Arial</vt:lpstr>
      <vt:lpstr>Lora Medium</vt:lpstr>
      <vt:lpstr>Bebas Neue</vt:lpstr>
      <vt:lpstr>Lora</vt:lpstr>
      <vt:lpstr>Open Sans</vt:lpstr>
      <vt:lpstr>Educational Programming Brutalist Style by Slidesgo</vt:lpstr>
      <vt:lpstr>WATER SUPPLY MANAGEMENT SYSTEM</vt:lpstr>
      <vt:lpstr>CONTEÚDO A APRESENTAR</vt:lpstr>
      <vt:lpstr>DIAGRAMA DE CLASSES</vt:lpstr>
      <vt:lpstr>DIAGRAMA DE CLASSES</vt:lpstr>
      <vt:lpstr>DESCRIÇÃO DA LEITURA DO DATASET</vt:lpstr>
      <vt:lpstr>DESCRIÇÃO DA LEITURA DO DATASET</vt:lpstr>
      <vt:lpstr>Apresentação do PowerPoint</vt:lpstr>
      <vt:lpstr>FUNÇÕES QUE OBTÉM DADOS</vt:lpstr>
      <vt:lpstr>REPRESENTAÇÃO DO DATASET</vt:lpstr>
      <vt:lpstr>DATASET</vt:lpstr>
      <vt:lpstr>DATASET - TIPOS DE LOCATION</vt:lpstr>
      <vt:lpstr>DATASET - GRAFO E HASH TABLES</vt:lpstr>
      <vt:lpstr>DATASET - COMPONENTES DO GRAFO </vt:lpstr>
      <vt:lpstr>FUNCIONALIDADES E ALGORITMOS IMPLEMENTADOS</vt:lpstr>
      <vt:lpstr>FUNCIONALIDADES</vt:lpstr>
      <vt:lpstr>Apresentação do PowerPoint</vt:lpstr>
      <vt:lpstr>Apresentação do PowerPoint</vt:lpstr>
      <vt:lpstr>Apresentação do PowerPoint</vt:lpstr>
      <vt:lpstr>INTERFACE COM O UTILIZADOR</vt:lpstr>
      <vt:lpstr>INTERFACE COM O UTILIZADOR</vt:lpstr>
      <vt:lpstr>INTERFACE COM O UTILIZADOR</vt:lpstr>
      <vt:lpstr>DESTAQUE DE FUNCIONALIDADES</vt:lpstr>
      <vt:lpstr>DESTAQUE DE FUNCIONALIDADES</vt:lpstr>
      <vt:lpstr>PROPOSTAS PARA A RESOLUÇÃO DE PROBLEMAS</vt:lpstr>
      <vt:lpstr>PROPOSTAS PARA A RESOLUÇÃO DE PROBLEMAS</vt:lpstr>
      <vt:lpstr>PROPOSTAS PARA A RESOLUÇÃO DO PROBLEMA T2.3</vt:lpstr>
      <vt:lpstr>Apresentação do PowerPoint</vt:lpstr>
      <vt:lpstr>Apresentação do PowerPoint</vt:lpstr>
      <vt:lpstr>PROPOSTAS PARA A RESOLUÇÃO DO PROBLEMA T3.1</vt:lpstr>
      <vt:lpstr>Apresentação do PowerPoint</vt:lpstr>
      <vt:lpstr>Apresentação do PowerPoint</vt:lpstr>
      <vt:lpstr>PRINCIPAIS DIFICULDADES ENCONTRADAS</vt:lpstr>
      <vt:lpstr>PRINCIPAIS DIFICULDADES ENCONTRADAS</vt:lpstr>
      <vt:lpstr>FIM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SUPPLY MANAGEMENT SYSTEM</dc:title>
  <cp:lastModifiedBy>Guilherme Moura Pinho Andrade Silva</cp:lastModifiedBy>
  <cp:revision>2</cp:revision>
  <dcterms:modified xsi:type="dcterms:W3CDTF">2024-04-06T17:57:14Z</dcterms:modified>
</cp:coreProperties>
</file>