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EF1"/>
    <a:srgbClr val="00BCD7"/>
    <a:srgbClr val="00D8B4"/>
    <a:srgbClr val="0099DF"/>
    <a:srgbClr val="423E77"/>
    <a:srgbClr val="1689FC"/>
    <a:srgbClr val="17ACE8"/>
    <a:srgbClr val="01E1D1"/>
    <a:srgbClr val="01EDDC"/>
    <a:srgbClr val="D5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1E3D20-4CF2-4460-9D06-C7B25BCD74F5}" v="56" dt="2024-01-09T18:35:46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1A8FB-774A-47D3-8D55-0C4EFC886012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083C6-555F-4079-84EA-D75E0DADF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19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83C6-555F-4079-84EA-D75E0DADFA6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01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083C6-555F-4079-84EA-D75E0DADFA6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8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9F2E4-983D-A107-5685-E597CB244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88B2B2-0C0D-D995-271D-C8A625971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C55D0B-23D2-B23E-F761-A119203B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A063B3-4C35-9286-ABC6-F8CA434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9A6ADC-67EC-B94E-CB56-635DB943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9B727-F6CC-EF76-2B66-6992E7CF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372D5F-BE36-7F8A-3296-EDF7D5AF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25A129-6D26-2CC4-2765-17C34D6F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578D9C-055A-0A34-31D7-318282C8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6DFE-6C0D-61AC-506D-D2E57353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1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905D57-A963-AC6E-65FF-0687DA5D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1DBC54-64BE-55BB-0C70-46E7AA18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665CF-4A1C-82C0-825B-A4DD594C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7F566-F351-3CE8-FC31-38113007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3A770-F297-3586-2FA9-9A72957A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3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EF7DB-3AE5-1280-0DB3-0EAD927E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28F26-8A83-CAF8-89DA-B38A9B20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B8AA79-7CA2-8A10-E46D-17D88DF8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38C75-23F7-BF9B-D370-C8FA5F0A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EA1B79-0B02-E27E-4707-15078AF7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1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ECED8-718C-D062-C194-A647DC1A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760DC6-5047-EB9E-6D22-4A3FEA02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4C5E9-5FE2-E7DB-C12C-FBD2DF25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9BDCD0-43A7-91FE-5804-6D964A02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4E9866-055A-2C40-8AA4-13299C86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43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56432-2E29-ECB8-A418-DE0FDF50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A7A50C-3298-F05F-0450-2AB782807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116693-20A6-1FAE-ED7B-C3A6222B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A7945B-2429-5BAA-0BDF-BCBF5A06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7160D2-E68C-B1CF-9393-51A56C4F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2428C-8BA1-E382-5ED2-19BF42D7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55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92635-B3EF-F2AB-2A15-23835D2C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E07A11-3FDB-64CB-8676-4441B2CB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2E8595-7D95-0FDB-22F0-6679E989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EB289B-0862-EEE0-5E5B-A98E32783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1681F6-F1E1-DC44-2410-9965D7AC9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14D33F-2046-DDC8-1943-0DA3D74D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5C891A-218C-3443-65C6-2230CFC1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774E5B-8280-3DD0-0D17-B3E53E21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7FE0E-07A6-DB49-4A4A-030C2255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C75EA5-23C6-C24B-FDFE-D7F8BFD3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3DF32-3243-7735-ED78-B1AA8DC7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B4EEF9-655D-784D-156E-09060C06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60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AC6E45-C0CD-5639-D7C1-CBD7C2A8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EB51C2-ED28-CF59-2876-78612F74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9A2ED2-C029-9008-1607-EF166AA2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98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D0087-897E-778F-5DD0-E1B8F653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DC7DA-E8A7-5C68-A20B-2F1FFFF2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4DDE3-4FEE-C376-0B61-5EC675E5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5D3881-554D-25A3-AA00-3F19236D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F37D4E-1C57-C4E4-06DA-9E42D140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343B45-1DC8-F2A7-0306-7A19C67A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9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21D8D-F367-FEAF-5C90-2BAA03F1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DFAB41-39B3-7B85-B284-E3644AAE5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ACBAA0-D507-F027-C4B1-616573AB9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64AC4D-419D-A181-AE7F-39026E16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FF740C-A8CA-E6A4-AF9C-F1ECE0F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9A7BA9-61F1-FD8A-E38F-ECCC8769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70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0FF2E8-C03B-9B2D-5701-C2545F68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183167-08F2-3A3C-1B67-84256EAFC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0527B-FE87-68AE-9830-7F81BE3A6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55C7-9714-4CA9-A851-F7B3780BC7F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AC4D9-C177-6F0C-5A13-21D4014BC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ACB6C-AD6F-95F5-C15D-418383529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8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0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48279" y="2095521"/>
            <a:ext cx="7430662" cy="2146526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6881567" y="83480"/>
            <a:ext cx="5381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|Visão geral de vendas | Wesley Neves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7270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6819908C-FD22-495D-8922-01A58195180C}"/>
              </a:ext>
            </a:extLst>
          </p:cNvPr>
          <p:cNvSpPr/>
          <p:nvPr/>
        </p:nvSpPr>
        <p:spPr>
          <a:xfrm rot="10800000">
            <a:off x="7580444" y="4685115"/>
            <a:ext cx="4490634" cy="2036047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52763" y="741188"/>
            <a:ext cx="2792589" cy="962501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6E95767-9A95-4CA4-8F58-6FD8A8712050}"/>
              </a:ext>
            </a:extLst>
          </p:cNvPr>
          <p:cNvSpPr/>
          <p:nvPr/>
        </p:nvSpPr>
        <p:spPr>
          <a:xfrm rot="10800000">
            <a:off x="2991417" y="777646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22D4DCF-1ED6-3636-ADE8-C0F6FE030D1D}"/>
              </a:ext>
            </a:extLst>
          </p:cNvPr>
          <p:cNvSpPr/>
          <p:nvPr/>
        </p:nvSpPr>
        <p:spPr>
          <a:xfrm rot="10800000">
            <a:off x="48113" y="4597215"/>
            <a:ext cx="7424372" cy="2123949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5092E0E-B1AB-4CBB-134E-F10B8A87E10D}"/>
              </a:ext>
            </a:extLst>
          </p:cNvPr>
          <p:cNvGrpSpPr/>
          <p:nvPr/>
        </p:nvGrpSpPr>
        <p:grpSpPr>
          <a:xfrm>
            <a:off x="48114" y="4338452"/>
            <a:ext cx="7430828" cy="34667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F6C3D4D8-0837-37F5-F753-A81B743C3CB9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8727CD7-3157-0430-9A7B-9B52E014CBC8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3F5BBB5-99D1-3DCB-5C93-1D4FBA5D869E}"/>
              </a:ext>
            </a:extLst>
          </p:cNvPr>
          <p:cNvGrpSpPr/>
          <p:nvPr/>
        </p:nvGrpSpPr>
        <p:grpSpPr>
          <a:xfrm>
            <a:off x="7571014" y="4354233"/>
            <a:ext cx="4515253" cy="34667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27064E9-A2CF-BCCB-782F-EF0534F62C3C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F51FC9A3-54E1-A08A-3F72-64103B16EE51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Imagem 7" descr="Uma imagem contendo Forma&#10;&#10;Descrição gerada automaticamente">
            <a:extLst>
              <a:ext uri="{FF2B5EF4-FFF2-40B4-BE49-F238E27FC236}">
                <a16:creationId xmlns:a16="http://schemas.microsoft.com/office/drawing/2014/main" id="{AD18CF0C-D43E-6CED-2A51-D748EF9C0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9" y="99122"/>
            <a:ext cx="450351" cy="435873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27F20EE-7E4D-4B57-7A11-1794415713FA}"/>
              </a:ext>
            </a:extLst>
          </p:cNvPr>
          <p:cNvSpPr/>
          <p:nvPr/>
        </p:nvSpPr>
        <p:spPr>
          <a:xfrm rot="10800000">
            <a:off x="688156" y="71750"/>
            <a:ext cx="5777947" cy="473394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4F6C6001-D9A6-176B-41B7-B7240928B5F0}"/>
              </a:ext>
            </a:extLst>
          </p:cNvPr>
          <p:cNvSpPr/>
          <p:nvPr/>
        </p:nvSpPr>
        <p:spPr>
          <a:xfrm rot="10800000">
            <a:off x="7571014" y="2139636"/>
            <a:ext cx="4511290" cy="2123940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D8CAA42-D278-FE51-9695-13B9C1E85584}"/>
              </a:ext>
            </a:extLst>
          </p:cNvPr>
          <p:cNvGrpSpPr/>
          <p:nvPr/>
        </p:nvGrpSpPr>
        <p:grpSpPr>
          <a:xfrm>
            <a:off x="7571015" y="1966299"/>
            <a:ext cx="4520718" cy="346670"/>
            <a:chOff x="214233" y="1076491"/>
            <a:chExt cx="4439746" cy="203670"/>
          </a:xfrm>
          <a:solidFill>
            <a:srgbClr val="136EF1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5291727-4B5B-C0B1-42D3-91DC881DFBC4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74212A5E-F27F-792D-6D31-935B0E8F4B71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4B1D779-F9A5-053F-3383-65DFD63E2556}"/>
              </a:ext>
            </a:extLst>
          </p:cNvPr>
          <p:cNvGrpSpPr/>
          <p:nvPr/>
        </p:nvGrpSpPr>
        <p:grpSpPr>
          <a:xfrm>
            <a:off x="48112" y="1968374"/>
            <a:ext cx="7424373" cy="346670"/>
            <a:chOff x="214233" y="1076491"/>
            <a:chExt cx="4439746" cy="203670"/>
          </a:xfrm>
          <a:solidFill>
            <a:srgbClr val="136EF1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8508026C-1433-847A-188A-0E6FB2F9E22A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1531FC68-1CDD-C505-1D6C-36755D5BE59B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1062BB9-5901-812F-EEF4-D054E7CAF960}"/>
              </a:ext>
            </a:extLst>
          </p:cNvPr>
          <p:cNvSpPr/>
          <p:nvPr/>
        </p:nvSpPr>
        <p:spPr>
          <a:xfrm>
            <a:off x="688156" y="62427"/>
            <a:ext cx="1837541" cy="490803"/>
          </a:xfrm>
          <a:prstGeom prst="roundRect">
            <a:avLst/>
          </a:prstGeom>
          <a:solidFill>
            <a:srgbClr val="00BC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A715A25-7290-FD51-BA2D-005C1C6C8413}"/>
              </a:ext>
            </a:extLst>
          </p:cNvPr>
          <p:cNvSpPr/>
          <p:nvPr/>
        </p:nvSpPr>
        <p:spPr>
          <a:xfrm>
            <a:off x="2658358" y="73263"/>
            <a:ext cx="1837541" cy="482098"/>
          </a:xfrm>
          <a:prstGeom prst="roundRect">
            <a:avLst/>
          </a:prstGeom>
          <a:solidFill>
            <a:srgbClr val="00BC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1D67C889-0422-45C2-7987-8315FEB6C7EE}"/>
              </a:ext>
            </a:extLst>
          </p:cNvPr>
          <p:cNvSpPr/>
          <p:nvPr/>
        </p:nvSpPr>
        <p:spPr>
          <a:xfrm>
            <a:off x="4628562" y="80360"/>
            <a:ext cx="1837541" cy="473396"/>
          </a:xfrm>
          <a:prstGeom prst="roundRect">
            <a:avLst/>
          </a:prstGeom>
          <a:solidFill>
            <a:srgbClr val="00BC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4B7D62B-E124-60C3-0745-95500CAE1B43}"/>
              </a:ext>
            </a:extLst>
          </p:cNvPr>
          <p:cNvSpPr/>
          <p:nvPr/>
        </p:nvSpPr>
        <p:spPr>
          <a:xfrm rot="10800000">
            <a:off x="5285618" y="769385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98B3C83-1F15-CFDF-5D3F-A7AD0F8CA1BF}"/>
              </a:ext>
            </a:extLst>
          </p:cNvPr>
          <p:cNvSpPr/>
          <p:nvPr/>
        </p:nvSpPr>
        <p:spPr>
          <a:xfrm rot="10800000">
            <a:off x="7571014" y="769385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DD39E02-8FF7-7EE4-7DB4-A6623C9CAFDB}"/>
              </a:ext>
            </a:extLst>
          </p:cNvPr>
          <p:cNvSpPr/>
          <p:nvPr/>
        </p:nvSpPr>
        <p:spPr>
          <a:xfrm rot="10800000">
            <a:off x="9845914" y="777646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92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0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48279" y="2095521"/>
            <a:ext cx="7430662" cy="2146526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6881567" y="83480"/>
            <a:ext cx="5381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|Visão geral de vendas | Wesley Neves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7270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6819908C-FD22-495D-8922-01A58195180C}"/>
              </a:ext>
            </a:extLst>
          </p:cNvPr>
          <p:cNvSpPr/>
          <p:nvPr/>
        </p:nvSpPr>
        <p:spPr>
          <a:xfrm rot="10800000">
            <a:off x="7580444" y="4685115"/>
            <a:ext cx="4490634" cy="2036047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52763" y="741188"/>
            <a:ext cx="2792589" cy="962501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6E95767-9A95-4CA4-8F58-6FD8A8712050}"/>
              </a:ext>
            </a:extLst>
          </p:cNvPr>
          <p:cNvSpPr/>
          <p:nvPr/>
        </p:nvSpPr>
        <p:spPr>
          <a:xfrm rot="10800000">
            <a:off x="2991417" y="777646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22D4DCF-1ED6-3636-ADE8-C0F6FE030D1D}"/>
              </a:ext>
            </a:extLst>
          </p:cNvPr>
          <p:cNvSpPr/>
          <p:nvPr/>
        </p:nvSpPr>
        <p:spPr>
          <a:xfrm rot="10800000">
            <a:off x="48113" y="4597215"/>
            <a:ext cx="7424372" cy="2123949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5092E0E-B1AB-4CBB-134E-F10B8A87E10D}"/>
              </a:ext>
            </a:extLst>
          </p:cNvPr>
          <p:cNvGrpSpPr/>
          <p:nvPr/>
        </p:nvGrpSpPr>
        <p:grpSpPr>
          <a:xfrm>
            <a:off x="48114" y="4338452"/>
            <a:ext cx="7430828" cy="34667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F6C3D4D8-0837-37F5-F753-A81B743C3CB9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8727CD7-3157-0430-9A7B-9B52E014CBC8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3F5BBB5-99D1-3DCB-5C93-1D4FBA5D869E}"/>
              </a:ext>
            </a:extLst>
          </p:cNvPr>
          <p:cNvGrpSpPr/>
          <p:nvPr/>
        </p:nvGrpSpPr>
        <p:grpSpPr>
          <a:xfrm>
            <a:off x="7571014" y="4354233"/>
            <a:ext cx="4515253" cy="34667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27064E9-A2CF-BCCB-782F-EF0534F62C3C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F51FC9A3-54E1-A08A-3F72-64103B16EE51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Imagem 7" descr="Uma imagem contendo Forma&#10;&#10;Descrição gerada automaticamente">
            <a:extLst>
              <a:ext uri="{FF2B5EF4-FFF2-40B4-BE49-F238E27FC236}">
                <a16:creationId xmlns:a16="http://schemas.microsoft.com/office/drawing/2014/main" id="{AD18CF0C-D43E-6CED-2A51-D748EF9C0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9" y="99122"/>
            <a:ext cx="450351" cy="435873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27F20EE-7E4D-4B57-7A11-1794415713FA}"/>
              </a:ext>
            </a:extLst>
          </p:cNvPr>
          <p:cNvSpPr/>
          <p:nvPr/>
        </p:nvSpPr>
        <p:spPr>
          <a:xfrm rot="10800000">
            <a:off x="688156" y="71750"/>
            <a:ext cx="5777947" cy="473394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4F6C6001-D9A6-176B-41B7-B7240928B5F0}"/>
              </a:ext>
            </a:extLst>
          </p:cNvPr>
          <p:cNvSpPr/>
          <p:nvPr/>
        </p:nvSpPr>
        <p:spPr>
          <a:xfrm rot="10800000">
            <a:off x="7571014" y="2139636"/>
            <a:ext cx="4511290" cy="2123940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D8CAA42-D278-FE51-9695-13B9C1E85584}"/>
              </a:ext>
            </a:extLst>
          </p:cNvPr>
          <p:cNvGrpSpPr/>
          <p:nvPr/>
        </p:nvGrpSpPr>
        <p:grpSpPr>
          <a:xfrm>
            <a:off x="7571015" y="1966299"/>
            <a:ext cx="4520718" cy="346670"/>
            <a:chOff x="214233" y="1076491"/>
            <a:chExt cx="4439746" cy="203670"/>
          </a:xfrm>
          <a:solidFill>
            <a:srgbClr val="136EF1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5291727-4B5B-C0B1-42D3-91DC881DFBC4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74212A5E-F27F-792D-6D31-935B0E8F4B71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4B1D779-F9A5-053F-3383-65DFD63E2556}"/>
              </a:ext>
            </a:extLst>
          </p:cNvPr>
          <p:cNvGrpSpPr/>
          <p:nvPr/>
        </p:nvGrpSpPr>
        <p:grpSpPr>
          <a:xfrm>
            <a:off x="48112" y="1968374"/>
            <a:ext cx="7424373" cy="346670"/>
            <a:chOff x="214233" y="1076491"/>
            <a:chExt cx="4439746" cy="203670"/>
          </a:xfrm>
          <a:solidFill>
            <a:srgbClr val="136EF1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8508026C-1433-847A-188A-0E6FB2F9E22A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1531FC68-1CDD-C505-1D6C-36755D5BE59B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423E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1062BB9-5901-812F-EEF4-D054E7CAF960}"/>
              </a:ext>
            </a:extLst>
          </p:cNvPr>
          <p:cNvSpPr/>
          <p:nvPr/>
        </p:nvSpPr>
        <p:spPr>
          <a:xfrm>
            <a:off x="688156" y="62427"/>
            <a:ext cx="1837541" cy="490803"/>
          </a:xfrm>
          <a:prstGeom prst="roundRect">
            <a:avLst/>
          </a:prstGeom>
          <a:solidFill>
            <a:srgbClr val="00BC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A715A25-7290-FD51-BA2D-005C1C6C8413}"/>
              </a:ext>
            </a:extLst>
          </p:cNvPr>
          <p:cNvSpPr/>
          <p:nvPr/>
        </p:nvSpPr>
        <p:spPr>
          <a:xfrm>
            <a:off x="2658358" y="73263"/>
            <a:ext cx="1837541" cy="482098"/>
          </a:xfrm>
          <a:prstGeom prst="roundRect">
            <a:avLst/>
          </a:prstGeom>
          <a:solidFill>
            <a:srgbClr val="00BC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1D67C889-0422-45C2-7987-8315FEB6C7EE}"/>
              </a:ext>
            </a:extLst>
          </p:cNvPr>
          <p:cNvSpPr/>
          <p:nvPr/>
        </p:nvSpPr>
        <p:spPr>
          <a:xfrm>
            <a:off x="4628562" y="80360"/>
            <a:ext cx="1837541" cy="473396"/>
          </a:xfrm>
          <a:prstGeom prst="roundRect">
            <a:avLst/>
          </a:prstGeom>
          <a:solidFill>
            <a:srgbClr val="00BC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4B7D62B-E124-60C3-0745-95500CAE1B43}"/>
              </a:ext>
            </a:extLst>
          </p:cNvPr>
          <p:cNvSpPr/>
          <p:nvPr/>
        </p:nvSpPr>
        <p:spPr>
          <a:xfrm rot="10800000">
            <a:off x="5285618" y="769385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98B3C83-1F15-CFDF-5D3F-A7AD0F8CA1BF}"/>
              </a:ext>
            </a:extLst>
          </p:cNvPr>
          <p:cNvSpPr/>
          <p:nvPr/>
        </p:nvSpPr>
        <p:spPr>
          <a:xfrm rot="10800000">
            <a:off x="7571014" y="769385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DD39E02-8FF7-7EE4-7DB4-A6623C9CAFDB}"/>
              </a:ext>
            </a:extLst>
          </p:cNvPr>
          <p:cNvSpPr/>
          <p:nvPr/>
        </p:nvSpPr>
        <p:spPr>
          <a:xfrm rot="10800000">
            <a:off x="9845914" y="777646"/>
            <a:ext cx="2193323" cy="85195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572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18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Wesley Everton Jesus Neves</cp:lastModifiedBy>
  <cp:revision>25</cp:revision>
  <dcterms:created xsi:type="dcterms:W3CDTF">2024-01-09T17:46:31Z</dcterms:created>
  <dcterms:modified xsi:type="dcterms:W3CDTF">2024-02-15T18:02:49Z</dcterms:modified>
</cp:coreProperties>
</file>