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4026-17FB-4D42-919F-EC436E1C5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3722F-BAD3-094A-B126-AE93022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7BEB-9B41-EE47-8EE2-10CDEA7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7CF7-7F2D-7B47-BEDF-F8BD8F80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BC5E-AA4F-FA4D-BBA8-2B099910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6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690C-BE0A-4349-B8BC-D8FAE7CE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A178-4AB5-4A4F-8CCC-4E2C8535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B442-F430-244C-91B2-706FF9A9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B767-2271-1C4A-99C8-758154B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BDAA-D9DD-3A40-8EEE-43BFBFBF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0497C-B830-BB40-8D07-8D875152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548E-4A9E-B345-BB23-BA678A0D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FB0A-AC98-5645-87B7-F46622D9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ECA6-627E-8F4C-BCC4-A75D0BA3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2DAD-6A97-A945-839E-CADF797C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C623-9C33-DF4E-A9A9-AF4012F0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2C50-A2AA-D54E-99DC-41954803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C40A-F4AF-784D-94F2-D8F234BB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8C34-8DF4-0A44-AD9D-3AF0A85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4767-ADE6-3E48-A4C1-D56E21F6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A9A-90E0-BE40-88E0-F2ED7D28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147B-A469-C142-A8AE-4162092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53F9-383B-464F-A716-B290710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8D37-1F42-F343-8518-25AE1D3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6554-CA6F-7049-A4D0-063A34D5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856C-7CF0-504F-8D60-D9CAAEF9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7068-54CE-ED4F-BDF7-33AE3E738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AAE5-6C35-3549-A12A-E3709695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D8992-62DF-EF45-AF09-7F65FCD2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2D1C-9BCA-D940-840F-2DE891D3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999A-FD89-B04E-90FD-1AF72AA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127E-9534-784E-87B9-184CE814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D552-767A-F045-AF52-3ED6218C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BCCF6-FA7F-6541-875B-98F2E706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D869-C077-C64B-AE4A-D0644C2C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FED23-DAD0-A14F-92BE-FB21D880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D0D78-0FAD-344C-AA00-0C115B9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E0C0D-1941-2345-8B90-C1442CED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CDD24-F2BA-954F-AE5D-39B84AAF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6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F1B0-D512-964D-9263-B51F7383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5CF6F-72B3-A447-833D-C84E3051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125FC-563B-FE4E-9D0B-E496C068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9385-088A-7249-8C81-AE8D2E18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1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830F6-74B2-9546-A3BB-982DA13B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3E4BB-86D1-5347-8E82-B2F73367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B5403-F005-6C4E-8B10-57D606C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89EC-0A1B-D643-859A-7FFEBBE7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2E84-F69F-BE4B-9898-E1541B81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BD33B-87F2-864E-A306-C6AB540B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58AB-063A-1C43-9F8A-E31931A9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F967-3723-174C-9B55-26237065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369D-0C02-2847-ACC7-C0F5A6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5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DAC7-2EF1-254F-A3C9-CBC897B4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91B6C-B0C5-6145-9DDF-AB8E69C9A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C3B7-AFAE-0448-9996-0009A974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B59B2-E932-A248-AF97-005F7DDB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7C8A-22AA-5F42-BAEB-5C70056B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E7D1C-F3E4-5F4C-8C81-35DD1741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E1FE0-7B38-E044-9334-2C3080BC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0707-A5F0-8641-AC32-C78F9BEF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07F1-DD57-C546-8833-C7E9141F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5295-1209-CB42-BDA9-BB3E2BC28E03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04C7-5F3D-9A4D-B17A-C1FD88C32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9F97-D732-7547-9CDD-BE31559B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6D58-E608-494A-BFD2-AAAAB3995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D20604-0722-8E46-AA16-21B17401C3C9}"/>
              </a:ext>
            </a:extLst>
          </p:cNvPr>
          <p:cNvSpPr/>
          <p:nvPr/>
        </p:nvSpPr>
        <p:spPr>
          <a:xfrm>
            <a:off x="3296478" y="2365511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865CD-9CAC-DE4B-80D1-08A185DDA003}"/>
              </a:ext>
            </a:extLst>
          </p:cNvPr>
          <p:cNvSpPr/>
          <p:nvPr/>
        </p:nvSpPr>
        <p:spPr>
          <a:xfrm>
            <a:off x="3753678" y="2365510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2657B-81F2-2A40-BB02-C406201E668F}"/>
              </a:ext>
            </a:extLst>
          </p:cNvPr>
          <p:cNvSpPr/>
          <p:nvPr/>
        </p:nvSpPr>
        <p:spPr>
          <a:xfrm>
            <a:off x="4210878" y="2365510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4D7BDF-504E-894A-9F07-1F07117DCB76}"/>
              </a:ext>
            </a:extLst>
          </p:cNvPr>
          <p:cNvCxnSpPr>
            <a:cxnSpLocks/>
            <a:stCxn id="101" idx="3"/>
            <a:endCxn id="6" idx="1"/>
          </p:cNvCxnSpPr>
          <p:nvPr/>
        </p:nvCxnSpPr>
        <p:spPr>
          <a:xfrm flipV="1">
            <a:off x="2659949" y="2504659"/>
            <a:ext cx="636529" cy="65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A8621-8674-5046-9658-D8778EA79D7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01278" y="2504658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17A83-1C2D-BE4E-9AD7-D70168DB4F9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58478" y="2504658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E0EAA5-11B1-ED43-AA23-95BD2409F7C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515678" y="2504657"/>
            <a:ext cx="132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B23B5B2-E966-464B-BB24-04B5ADACAFA8}"/>
              </a:ext>
            </a:extLst>
          </p:cNvPr>
          <p:cNvSpPr/>
          <p:nvPr/>
        </p:nvSpPr>
        <p:spPr>
          <a:xfrm>
            <a:off x="4648198" y="2365508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27706F-70B0-0447-B5E2-4326603A7EAA}"/>
              </a:ext>
            </a:extLst>
          </p:cNvPr>
          <p:cNvSpPr/>
          <p:nvPr/>
        </p:nvSpPr>
        <p:spPr>
          <a:xfrm>
            <a:off x="5082203" y="2352249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{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ABF88C-0148-5C4E-80EF-036CE7ECE5B9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4952998" y="2491397"/>
            <a:ext cx="129205" cy="1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D4DF64-7597-0842-9F2D-06B148E988C6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 flipV="1">
            <a:off x="5387003" y="2226362"/>
            <a:ext cx="414126" cy="26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F1F4175-A244-4A44-A25E-2ACB8C2E27EE}"/>
              </a:ext>
            </a:extLst>
          </p:cNvPr>
          <p:cNvSpPr/>
          <p:nvPr/>
        </p:nvSpPr>
        <p:spPr>
          <a:xfrm>
            <a:off x="5801129" y="2087213"/>
            <a:ext cx="45720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4917F2-2EF2-504F-9F58-7360EA805902}"/>
              </a:ext>
            </a:extLst>
          </p:cNvPr>
          <p:cNvSpPr/>
          <p:nvPr/>
        </p:nvSpPr>
        <p:spPr>
          <a:xfrm>
            <a:off x="6410728" y="2087213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2A25E0-A5A6-3944-B661-D510F1EB297D}"/>
              </a:ext>
            </a:extLst>
          </p:cNvPr>
          <p:cNvSpPr/>
          <p:nvPr/>
        </p:nvSpPr>
        <p:spPr>
          <a:xfrm>
            <a:off x="6867928" y="2087214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B47A47-E619-624F-83BC-D37EFD8ED5F7}"/>
              </a:ext>
            </a:extLst>
          </p:cNvPr>
          <p:cNvSpPr/>
          <p:nvPr/>
        </p:nvSpPr>
        <p:spPr>
          <a:xfrm>
            <a:off x="7325128" y="2087213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54D48A-DF14-F34F-9706-233FDBB84936}"/>
              </a:ext>
            </a:extLst>
          </p:cNvPr>
          <p:cNvSpPr/>
          <p:nvPr/>
        </p:nvSpPr>
        <p:spPr>
          <a:xfrm>
            <a:off x="7782328" y="2087213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E276B6-721A-B64B-9A19-C458EC85670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6258329" y="2226362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918E3E-CCB9-1643-81C8-B27B07036BF6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6735408" y="2226362"/>
            <a:ext cx="1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C7CBD5-D21A-C240-B8BD-BC3DF1114A11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172728" y="2226361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73F36C-B9CD-BC49-8EB3-2C9A91FED952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629928" y="2226361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13026F3-D70A-1D47-952C-44643FEC3EBF}"/>
              </a:ext>
            </a:extLst>
          </p:cNvPr>
          <p:cNvSpPr/>
          <p:nvPr/>
        </p:nvSpPr>
        <p:spPr>
          <a:xfrm>
            <a:off x="5801129" y="2650427"/>
            <a:ext cx="45720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02B0FF-BCC9-8B4A-8616-1753195AB44D}"/>
              </a:ext>
            </a:extLst>
          </p:cNvPr>
          <p:cNvSpPr/>
          <p:nvPr/>
        </p:nvSpPr>
        <p:spPr>
          <a:xfrm>
            <a:off x="6410728" y="2650427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4CEBA6-02CB-6441-B815-A2667FC5D865}"/>
              </a:ext>
            </a:extLst>
          </p:cNvPr>
          <p:cNvSpPr/>
          <p:nvPr/>
        </p:nvSpPr>
        <p:spPr>
          <a:xfrm>
            <a:off x="6867928" y="2650428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*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C6E80A-3EC1-2E40-B855-D515386CB5FF}"/>
              </a:ext>
            </a:extLst>
          </p:cNvPr>
          <p:cNvSpPr/>
          <p:nvPr/>
        </p:nvSpPr>
        <p:spPr>
          <a:xfrm>
            <a:off x="7325128" y="2650427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E81ACA-AE08-2D46-A523-89C6285E992A}"/>
              </a:ext>
            </a:extLst>
          </p:cNvPr>
          <p:cNvSpPr/>
          <p:nvPr/>
        </p:nvSpPr>
        <p:spPr>
          <a:xfrm>
            <a:off x="7782328" y="2650427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+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D3399F0-10EE-9C48-913A-F1740C403030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6258329" y="2789576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D41839-4DB7-2442-8841-4C1457BAE21E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6735408" y="2789576"/>
            <a:ext cx="1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3E2EC4-6CCD-1E4B-8671-4EFA97331A2D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7172728" y="2789575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B11E7A-0E65-2F46-B484-1DAEFDC56317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7629928" y="2789575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479D56-FF1A-3A4D-9E8D-17F800834359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087128" y="2789574"/>
            <a:ext cx="132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AE363-AAD5-FA49-8A64-E609B490403D}"/>
              </a:ext>
            </a:extLst>
          </p:cNvPr>
          <p:cNvSpPr/>
          <p:nvPr/>
        </p:nvSpPr>
        <p:spPr>
          <a:xfrm>
            <a:off x="8222960" y="2650427"/>
            <a:ext cx="327991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71C5EA-2BCF-1D4A-80C0-6EB7396F1CDE}"/>
              </a:ext>
            </a:extLst>
          </p:cNvPr>
          <p:cNvSpPr/>
          <p:nvPr/>
        </p:nvSpPr>
        <p:spPr>
          <a:xfrm>
            <a:off x="1854878" y="3018170"/>
            <a:ext cx="327991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74B1F8-4C98-B34F-B118-FDAE0351FBCE}"/>
              </a:ext>
            </a:extLst>
          </p:cNvPr>
          <p:cNvSpPr/>
          <p:nvPr/>
        </p:nvSpPr>
        <p:spPr>
          <a:xfrm>
            <a:off x="2335269" y="3018170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foo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B3B4603-4143-974C-B483-081BFFCE649E}"/>
              </a:ext>
            </a:extLst>
          </p:cNvPr>
          <p:cNvSpPr/>
          <p:nvPr/>
        </p:nvSpPr>
        <p:spPr>
          <a:xfrm>
            <a:off x="3293163" y="3684102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(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DF2DB8-5551-7B4A-8C04-BA023610348E}"/>
              </a:ext>
            </a:extLst>
          </p:cNvPr>
          <p:cNvSpPr/>
          <p:nvPr/>
        </p:nvSpPr>
        <p:spPr>
          <a:xfrm>
            <a:off x="3750363" y="3684101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F0FB2F7-1A11-994E-ADF5-3148C5676E71}"/>
              </a:ext>
            </a:extLst>
          </p:cNvPr>
          <p:cNvSpPr/>
          <p:nvPr/>
        </p:nvSpPr>
        <p:spPr>
          <a:xfrm>
            <a:off x="4207563" y="3684101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6A85E-C5B0-FD49-B89B-4AE38CFED4AB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182869" y="315731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66768AF-968D-6340-881F-C7B465567C09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2659949" y="3157319"/>
            <a:ext cx="633214" cy="66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4D23433-E6A6-BE4A-8A84-464B2AA96CB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 flipV="1">
            <a:off x="3597963" y="3823249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8046F03-B144-894A-8AE2-C32DEBCC3AB7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4055163" y="382324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053E7D-6F03-634E-86DD-76D1C0CADDBB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4512363" y="3823248"/>
            <a:ext cx="132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F51967-9F87-154D-80F2-82A6435DE936}"/>
              </a:ext>
            </a:extLst>
          </p:cNvPr>
          <p:cNvSpPr/>
          <p:nvPr/>
        </p:nvSpPr>
        <p:spPr>
          <a:xfrm>
            <a:off x="4644881" y="3684101"/>
            <a:ext cx="327991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,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4E65FC7-398A-DA40-BA92-7AC89A13D009}"/>
              </a:ext>
            </a:extLst>
          </p:cNvPr>
          <p:cNvSpPr/>
          <p:nvPr/>
        </p:nvSpPr>
        <p:spPr>
          <a:xfrm>
            <a:off x="5125272" y="3684101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C3E676-A45C-304D-B62F-EA139516D009}"/>
              </a:ext>
            </a:extLst>
          </p:cNvPr>
          <p:cNvSpPr/>
          <p:nvPr/>
        </p:nvSpPr>
        <p:spPr>
          <a:xfrm>
            <a:off x="5582472" y="3684102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AEBD1B0-3385-6A42-AFBC-77B717021D5A}"/>
              </a:ext>
            </a:extLst>
          </p:cNvPr>
          <p:cNvSpPr/>
          <p:nvPr/>
        </p:nvSpPr>
        <p:spPr>
          <a:xfrm>
            <a:off x="8676842" y="2650427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;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06BDEB-AD86-9F4C-85D4-0047E5C50803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4972872" y="382325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FB5E012-20AC-C443-8C60-A15FC12C75F1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5449952" y="3823250"/>
            <a:ext cx="1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13BA87-54FC-C746-9B8F-BF279B05AE90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 flipV="1">
            <a:off x="8550951" y="2789575"/>
            <a:ext cx="125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E1D0AD0-4AC0-B949-9FAA-C0F187C901CD}"/>
              </a:ext>
            </a:extLst>
          </p:cNvPr>
          <p:cNvCxnSpPr>
            <a:cxnSpLocks/>
            <a:stCxn id="113" idx="3"/>
            <a:endCxn id="165" idx="1"/>
          </p:cNvCxnSpPr>
          <p:nvPr/>
        </p:nvCxnSpPr>
        <p:spPr>
          <a:xfrm>
            <a:off x="8981642" y="2789575"/>
            <a:ext cx="2605705" cy="3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AEFCD5F-E100-684E-88C7-A17706603FCB}"/>
              </a:ext>
            </a:extLst>
          </p:cNvPr>
          <p:cNvSpPr/>
          <p:nvPr/>
        </p:nvSpPr>
        <p:spPr>
          <a:xfrm>
            <a:off x="6023092" y="3677469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58DB39-2778-434E-AC38-638B0EC8FE0F}"/>
              </a:ext>
            </a:extLst>
          </p:cNvPr>
          <p:cNvSpPr/>
          <p:nvPr/>
        </p:nvSpPr>
        <p:spPr>
          <a:xfrm>
            <a:off x="6480292" y="3677470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{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C27FE19-581F-1445-9E7F-0DCD8D891EFD}"/>
              </a:ext>
            </a:extLst>
          </p:cNvPr>
          <p:cNvSpPr/>
          <p:nvPr/>
        </p:nvSpPr>
        <p:spPr>
          <a:xfrm>
            <a:off x="6937492" y="3677469"/>
            <a:ext cx="457198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7D16DFE-1D3F-1449-8170-09D13E457C7B}"/>
              </a:ext>
            </a:extLst>
          </p:cNvPr>
          <p:cNvSpPr/>
          <p:nvPr/>
        </p:nvSpPr>
        <p:spPr>
          <a:xfrm>
            <a:off x="7527210" y="3677469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(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AC97E24-70EB-374C-A537-1A9DC52B9231}"/>
              </a:ext>
            </a:extLst>
          </p:cNvPr>
          <p:cNvCxnSpPr>
            <a:cxnSpLocks/>
            <a:stCxn id="71" idx="3"/>
            <a:endCxn id="165" idx="1"/>
          </p:cNvCxnSpPr>
          <p:nvPr/>
        </p:nvCxnSpPr>
        <p:spPr>
          <a:xfrm>
            <a:off x="8087128" y="2226361"/>
            <a:ext cx="3500219" cy="93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2557E3-612B-1944-A187-AF619A830552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347772" y="3816618"/>
            <a:ext cx="1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5E12D6-B7D8-184D-B653-66DBCABDE086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6785092" y="3816617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83B52DB-EC23-474F-83E9-4EB9611407F9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7394690" y="3816617"/>
            <a:ext cx="13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F210E44-4316-C544-AFD3-11EF4B3C5443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7832010" y="3816616"/>
            <a:ext cx="132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AA05740-973F-A748-8B14-26155EF47242}"/>
              </a:ext>
            </a:extLst>
          </p:cNvPr>
          <p:cNvSpPr/>
          <p:nvPr/>
        </p:nvSpPr>
        <p:spPr>
          <a:xfrm>
            <a:off x="7969501" y="3677463"/>
            <a:ext cx="327991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25F3DDF-8899-5544-AD96-35D55D7B2685}"/>
              </a:ext>
            </a:extLst>
          </p:cNvPr>
          <p:cNvSpPr/>
          <p:nvPr/>
        </p:nvSpPr>
        <p:spPr>
          <a:xfrm>
            <a:off x="8981642" y="3213641"/>
            <a:ext cx="324680" cy="27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+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0E62D0-251B-A449-A744-99A57B4EE922}"/>
              </a:ext>
            </a:extLst>
          </p:cNvPr>
          <p:cNvSpPr/>
          <p:nvPr/>
        </p:nvSpPr>
        <p:spPr>
          <a:xfrm>
            <a:off x="10056721" y="3677466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FB338D-720C-F04F-B573-03B1CA132056}"/>
              </a:ext>
            </a:extLst>
          </p:cNvPr>
          <p:cNvSpPr/>
          <p:nvPr/>
        </p:nvSpPr>
        <p:spPr>
          <a:xfrm>
            <a:off x="10513921" y="3677465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828C80-049C-524C-BE4E-96DF384B42A6}"/>
              </a:ext>
            </a:extLst>
          </p:cNvPr>
          <p:cNvSpPr/>
          <p:nvPr/>
        </p:nvSpPr>
        <p:spPr>
          <a:xfrm>
            <a:off x="10971121" y="3677465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;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05C0EB5-4E86-2E4D-9B7C-3BE43CE20A5C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 flipV="1">
            <a:off x="8297492" y="3352790"/>
            <a:ext cx="684150" cy="4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8E1E9AB-66EE-7342-8EDC-17896716D7EB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9306322" y="3352790"/>
            <a:ext cx="750399" cy="46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1E80287-17E0-CD4F-B2FF-683D584596E4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 flipV="1">
            <a:off x="10361521" y="3816613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43FCEE-C776-E44C-A402-C28BB0B6AC73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10818721" y="3816613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5FE1D9-9510-5F4F-8382-E23A61518D41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 flipV="1">
            <a:off x="5887272" y="3816618"/>
            <a:ext cx="135820" cy="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6C15F86-9B1A-7548-ACFB-229EFF1978F2}"/>
              </a:ext>
            </a:extLst>
          </p:cNvPr>
          <p:cNvSpPr/>
          <p:nvPr/>
        </p:nvSpPr>
        <p:spPr>
          <a:xfrm>
            <a:off x="8549272" y="4200924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*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EE67D86-3633-1D49-AC3D-9D40FEF95038}"/>
              </a:ext>
            </a:extLst>
          </p:cNvPr>
          <p:cNvSpPr/>
          <p:nvPr/>
        </p:nvSpPr>
        <p:spPr>
          <a:xfrm>
            <a:off x="9006472" y="4200923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866C1CC-0FB4-4046-A90B-8B67913E1E9C}"/>
              </a:ext>
            </a:extLst>
          </p:cNvPr>
          <p:cNvSpPr/>
          <p:nvPr/>
        </p:nvSpPr>
        <p:spPr>
          <a:xfrm>
            <a:off x="9463672" y="4200923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+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681410D-A34D-3D47-AC11-C3EAC29AA117}"/>
              </a:ext>
            </a:extLst>
          </p:cNvPr>
          <p:cNvCxnSpPr>
            <a:cxnSpLocks/>
            <a:stCxn id="160" idx="3"/>
            <a:endCxn id="161" idx="1"/>
          </p:cNvCxnSpPr>
          <p:nvPr/>
        </p:nvCxnSpPr>
        <p:spPr>
          <a:xfrm flipV="1">
            <a:off x="8854072" y="4340071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DB3C663-06CF-914B-9C21-22115B3518DD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>
            <a:off x="9311272" y="4340071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DD8DF2-789C-6143-A93A-3E7BDF0C5E51}"/>
              </a:ext>
            </a:extLst>
          </p:cNvPr>
          <p:cNvSpPr/>
          <p:nvPr/>
        </p:nvSpPr>
        <p:spPr>
          <a:xfrm>
            <a:off x="11587347" y="3018172"/>
            <a:ext cx="304800" cy="278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}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4A532D-645F-CF49-B5AC-8A78EFEFF7BF}"/>
              </a:ext>
            </a:extLst>
          </p:cNvPr>
          <p:cNvCxnSpPr>
            <a:cxnSpLocks/>
            <a:stCxn id="138" idx="3"/>
            <a:endCxn id="165" idx="1"/>
          </p:cNvCxnSpPr>
          <p:nvPr/>
        </p:nvCxnSpPr>
        <p:spPr>
          <a:xfrm flipV="1">
            <a:off x="11275921" y="3157320"/>
            <a:ext cx="311426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DBAB0E8-1EE3-A24B-8DE4-0CD295A899B0}"/>
              </a:ext>
            </a:extLst>
          </p:cNvPr>
          <p:cNvCxnSpPr>
            <a:cxnSpLocks/>
            <a:stCxn id="162" idx="3"/>
            <a:endCxn id="136" idx="1"/>
          </p:cNvCxnSpPr>
          <p:nvPr/>
        </p:nvCxnSpPr>
        <p:spPr>
          <a:xfrm flipV="1">
            <a:off x="9768472" y="3816614"/>
            <a:ext cx="288249" cy="5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B936AA-49FC-4D47-B218-2001F13B4464}"/>
              </a:ext>
            </a:extLst>
          </p:cNvPr>
          <p:cNvCxnSpPr>
            <a:cxnSpLocks/>
            <a:stCxn id="134" idx="3"/>
            <a:endCxn id="160" idx="1"/>
          </p:cNvCxnSpPr>
          <p:nvPr/>
        </p:nvCxnSpPr>
        <p:spPr>
          <a:xfrm>
            <a:off x="8297492" y="3816612"/>
            <a:ext cx="251780" cy="5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17BEFA9-9492-7D4C-94B5-BFE1724BDF08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5387003" y="2491397"/>
            <a:ext cx="414126" cy="29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D7ED9FD-DB25-4B46-922A-3C5F712C0C07}"/>
                  </a:ext>
                </a:extLst>
              </p:cNvPr>
              <p:cNvSpPr txBox="1"/>
              <p:nvPr/>
            </p:nvSpPr>
            <p:spPr>
              <a:xfrm>
                <a:off x="2716269" y="2630544"/>
                <a:ext cx="2852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D7ED9FD-DB25-4B46-922A-3C5F712C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69" y="2630544"/>
                <a:ext cx="285206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2B3ADD9-64B6-9C48-822E-643168D2D568}"/>
                  </a:ext>
                </a:extLst>
              </p:cNvPr>
              <p:cNvSpPr txBox="1"/>
              <p:nvPr/>
            </p:nvSpPr>
            <p:spPr>
              <a:xfrm>
                <a:off x="2628196" y="3476994"/>
                <a:ext cx="3717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2B3ADD9-64B6-9C48-822E-643168D2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96" y="3476994"/>
                <a:ext cx="371768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61B5774-7104-CB43-85E7-8C7B59F5E46B}"/>
                  </a:ext>
                </a:extLst>
              </p:cNvPr>
              <p:cNvSpPr txBox="1"/>
              <p:nvPr/>
            </p:nvSpPr>
            <p:spPr>
              <a:xfrm>
                <a:off x="5293810" y="2110944"/>
                <a:ext cx="482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61B5774-7104-CB43-85E7-8C7B59F5E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10" y="2110944"/>
                <a:ext cx="482248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6CF581-1AD6-0A40-9DE0-1A97DE103DEA}"/>
                  </a:ext>
                </a:extLst>
              </p:cNvPr>
              <p:cNvSpPr txBox="1"/>
              <p:nvPr/>
            </p:nvSpPr>
            <p:spPr>
              <a:xfrm>
                <a:off x="5199697" y="2691258"/>
                <a:ext cx="5688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C6CF581-1AD6-0A40-9DE0-1A97DE10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97" y="2691258"/>
                <a:ext cx="568810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9DAA502-F6DD-2A49-B338-1A03AD31C3F2}"/>
                  </a:ext>
                </a:extLst>
              </p:cNvPr>
              <p:cNvSpPr txBox="1"/>
              <p:nvPr/>
            </p:nvSpPr>
            <p:spPr>
              <a:xfrm>
                <a:off x="8283318" y="3350013"/>
                <a:ext cx="5688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9DAA502-F6DD-2A49-B338-1A03AD31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18" y="3350013"/>
                <a:ext cx="568810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BE3DCEB-567D-8344-93E7-21FABB26C38E}"/>
                  </a:ext>
                </a:extLst>
              </p:cNvPr>
              <p:cNvSpPr txBox="1"/>
              <p:nvPr/>
            </p:nvSpPr>
            <p:spPr>
              <a:xfrm>
                <a:off x="8371824" y="3932027"/>
                <a:ext cx="65537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CA" sz="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BE3DCEB-567D-8344-93E7-21FABB26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24" y="3932027"/>
                <a:ext cx="655372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0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57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 Shahin</dc:creator>
  <cp:lastModifiedBy>Ramy Shahin</cp:lastModifiedBy>
  <cp:revision>7</cp:revision>
  <dcterms:created xsi:type="dcterms:W3CDTF">2018-05-23T05:52:24Z</dcterms:created>
  <dcterms:modified xsi:type="dcterms:W3CDTF">2018-05-23T10:28:31Z</dcterms:modified>
</cp:coreProperties>
</file>