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65" r:id="rId18"/>
    <p:sldId id="266" r:id="rId19"/>
    <p:sldId id="274" r:id="rId20"/>
    <p:sldId id="275" r:id="rId21"/>
    <p:sldId id="276" r:id="rId22"/>
    <p:sldId id="278" r:id="rId23"/>
    <p:sldId id="279" r:id="rId24"/>
  </p:sldIdLst>
  <p:sldSz cx="12192000" cy="7235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5E972-DFB3-460C-A560-C957D440C473}" v="45" dt="2023-01-26T21:34:40.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56" d="100"/>
          <a:sy n="56" d="100"/>
        </p:scale>
        <p:origin x="1068" y="48"/>
      </p:cViewPr>
      <p:guideLst/>
    </p:cSldViewPr>
  </p:slideViewPr>
  <p:outlineViewPr>
    <p:cViewPr>
      <p:scale>
        <a:sx n="33" d="100"/>
        <a:sy n="33" d="100"/>
      </p:scale>
      <p:origin x="0" y="-6808"/>
    </p:cViewPr>
  </p:outlineViewPr>
  <p:notesTextViewPr>
    <p:cViewPr>
      <p:scale>
        <a:sx n="1" d="1"/>
        <a:sy n="1" d="1"/>
      </p:scale>
      <p:origin x="0" y="0"/>
    </p:cViewPr>
  </p:notesText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no Magnani" userId="90bf3a0edf6e39da" providerId="LiveId" clId="{E5C5E972-DFB3-460C-A560-C957D440C473}"/>
    <pc:docChg chg="undo custSel addSld delSld modSld">
      <pc:chgData name="Bruno Magnani" userId="90bf3a0edf6e39da" providerId="LiveId" clId="{E5C5E972-DFB3-460C-A560-C957D440C473}" dt="2023-01-26T21:57:11.270" v="8823" actId="47"/>
      <pc:docMkLst>
        <pc:docMk/>
      </pc:docMkLst>
      <pc:sldChg chg="setBg">
        <pc:chgData name="Bruno Magnani" userId="90bf3a0edf6e39da" providerId="LiveId" clId="{E5C5E972-DFB3-460C-A560-C957D440C473}" dt="2023-01-03T23:12:13.805" v="1637"/>
        <pc:sldMkLst>
          <pc:docMk/>
          <pc:sldMk cId="2672241763" sldId="256"/>
        </pc:sldMkLst>
      </pc:sldChg>
      <pc:sldChg chg="modSp new mod">
        <pc:chgData name="Bruno Magnani" userId="90bf3a0edf6e39da" providerId="LiveId" clId="{E5C5E972-DFB3-460C-A560-C957D440C473}" dt="2023-01-23T21:14:25.837" v="6998" actId="20577"/>
        <pc:sldMkLst>
          <pc:docMk/>
          <pc:sldMk cId="2468408233" sldId="257"/>
        </pc:sldMkLst>
        <pc:spChg chg="mod">
          <ac:chgData name="Bruno Magnani" userId="90bf3a0edf6e39da" providerId="LiveId" clId="{E5C5E972-DFB3-460C-A560-C957D440C473}" dt="2023-01-03T21:04:08.268" v="160" actId="2711"/>
          <ac:spMkLst>
            <pc:docMk/>
            <pc:sldMk cId="2468408233" sldId="257"/>
            <ac:spMk id="2" creationId="{35B27631-4903-D638-37CB-D6DDE2F1D18F}"/>
          </ac:spMkLst>
        </pc:spChg>
        <pc:spChg chg="mod">
          <ac:chgData name="Bruno Magnani" userId="90bf3a0edf6e39da" providerId="LiveId" clId="{E5C5E972-DFB3-460C-A560-C957D440C473}" dt="2023-01-23T21:14:25.837" v="6998" actId="20577"/>
          <ac:spMkLst>
            <pc:docMk/>
            <pc:sldMk cId="2468408233" sldId="257"/>
            <ac:spMk id="3" creationId="{DD60F9C0-4F0B-2CD4-D28E-9FEF36C6449B}"/>
          </ac:spMkLst>
        </pc:spChg>
      </pc:sldChg>
      <pc:sldChg chg="addSp delSp modSp new mod">
        <pc:chgData name="Bruno Magnani" userId="90bf3a0edf6e39da" providerId="LiveId" clId="{E5C5E972-DFB3-460C-A560-C957D440C473}" dt="2023-01-23T21:33:26.103" v="7003" actId="27636"/>
        <pc:sldMkLst>
          <pc:docMk/>
          <pc:sldMk cId="4047690003" sldId="258"/>
        </pc:sldMkLst>
        <pc:spChg chg="mod">
          <ac:chgData name="Bruno Magnani" userId="90bf3a0edf6e39da" providerId="LiveId" clId="{E5C5E972-DFB3-460C-A560-C957D440C473}" dt="2023-01-23T21:33:26.103" v="7003" actId="27636"/>
          <ac:spMkLst>
            <pc:docMk/>
            <pc:sldMk cId="4047690003" sldId="258"/>
            <ac:spMk id="2" creationId="{08F755D0-1145-ADC3-6443-36E92BAC525F}"/>
          </ac:spMkLst>
        </pc:spChg>
        <pc:spChg chg="del mod">
          <ac:chgData name="Bruno Magnani" userId="90bf3a0edf6e39da" providerId="LiveId" clId="{E5C5E972-DFB3-460C-A560-C957D440C473}" dt="2023-01-03T21:37:04.821" v="934" actId="22"/>
          <ac:spMkLst>
            <pc:docMk/>
            <pc:sldMk cId="4047690003" sldId="258"/>
            <ac:spMk id="3" creationId="{A014A4A1-AA6B-EAF5-B4E6-35C58957B5C2}"/>
          </ac:spMkLst>
        </pc:spChg>
        <pc:picChg chg="add mod ord">
          <ac:chgData name="Bruno Magnani" userId="90bf3a0edf6e39da" providerId="LiveId" clId="{E5C5E972-DFB3-460C-A560-C957D440C473}" dt="2023-01-03T21:38:48.155" v="939" actId="14100"/>
          <ac:picMkLst>
            <pc:docMk/>
            <pc:sldMk cId="4047690003" sldId="258"/>
            <ac:picMk id="5" creationId="{39F7E995-5AA9-0DD2-6526-2D8CBAC56E61}"/>
          </ac:picMkLst>
        </pc:picChg>
      </pc:sldChg>
      <pc:sldChg chg="modSp new mod">
        <pc:chgData name="Bruno Magnani" userId="90bf3a0edf6e39da" providerId="LiveId" clId="{E5C5E972-DFB3-460C-A560-C957D440C473}" dt="2023-01-03T21:59:39.709" v="1007" actId="20577"/>
        <pc:sldMkLst>
          <pc:docMk/>
          <pc:sldMk cId="1286741643" sldId="259"/>
        </pc:sldMkLst>
        <pc:spChg chg="mod">
          <ac:chgData name="Bruno Magnani" userId="90bf3a0edf6e39da" providerId="LiveId" clId="{E5C5E972-DFB3-460C-A560-C957D440C473}" dt="2023-01-03T21:50:09.908" v="998" actId="115"/>
          <ac:spMkLst>
            <pc:docMk/>
            <pc:sldMk cId="1286741643" sldId="259"/>
            <ac:spMk id="2" creationId="{C88EC233-7A8B-41AE-347C-77045900DE31}"/>
          </ac:spMkLst>
        </pc:spChg>
        <pc:spChg chg="mod">
          <ac:chgData name="Bruno Magnani" userId="90bf3a0edf6e39da" providerId="LiveId" clId="{E5C5E972-DFB3-460C-A560-C957D440C473}" dt="2023-01-03T21:59:39.709" v="1007" actId="20577"/>
          <ac:spMkLst>
            <pc:docMk/>
            <pc:sldMk cId="1286741643" sldId="259"/>
            <ac:spMk id="3" creationId="{D5AC08F0-137B-9F23-B103-D8AE98254F58}"/>
          </ac:spMkLst>
        </pc:spChg>
      </pc:sldChg>
      <pc:sldChg chg="addSp delSp modSp new mod">
        <pc:chgData name="Bruno Magnani" userId="90bf3a0edf6e39da" providerId="LiveId" clId="{E5C5E972-DFB3-460C-A560-C957D440C473}" dt="2023-01-03T22:33:19.235" v="1454" actId="20577"/>
        <pc:sldMkLst>
          <pc:docMk/>
          <pc:sldMk cId="1666794239" sldId="260"/>
        </pc:sldMkLst>
        <pc:spChg chg="mod">
          <ac:chgData name="Bruno Magnani" userId="90bf3a0edf6e39da" providerId="LiveId" clId="{E5C5E972-DFB3-460C-A560-C957D440C473}" dt="2023-01-03T22:07:32.536" v="1083" actId="1076"/>
          <ac:spMkLst>
            <pc:docMk/>
            <pc:sldMk cId="1666794239" sldId="260"/>
            <ac:spMk id="2" creationId="{0795899B-50DC-00EE-F8B7-B6535F0E1E4E}"/>
          </ac:spMkLst>
        </pc:spChg>
        <pc:spChg chg="del mod">
          <ac:chgData name="Bruno Magnani" userId="90bf3a0edf6e39da" providerId="LiveId" clId="{E5C5E972-DFB3-460C-A560-C957D440C473}" dt="2023-01-03T22:18:17.425" v="1088" actId="22"/>
          <ac:spMkLst>
            <pc:docMk/>
            <pc:sldMk cId="1666794239" sldId="260"/>
            <ac:spMk id="3" creationId="{98A49787-8BAC-80DE-4879-F4E70C02D170}"/>
          </ac:spMkLst>
        </pc:spChg>
        <pc:spChg chg="add del mod">
          <ac:chgData name="Bruno Magnani" userId="90bf3a0edf6e39da" providerId="LiveId" clId="{E5C5E972-DFB3-460C-A560-C957D440C473}" dt="2023-01-03T22:20:58.712" v="1096" actId="22"/>
          <ac:spMkLst>
            <pc:docMk/>
            <pc:sldMk cId="1666794239" sldId="260"/>
            <ac:spMk id="7" creationId="{3BA01DCB-A85D-ADED-93D6-0EDB940423E2}"/>
          </ac:spMkLst>
        </pc:spChg>
        <pc:spChg chg="add del mod">
          <ac:chgData name="Bruno Magnani" userId="90bf3a0edf6e39da" providerId="LiveId" clId="{E5C5E972-DFB3-460C-A560-C957D440C473}" dt="2023-01-03T22:25:29.250" v="1104" actId="22"/>
          <ac:spMkLst>
            <pc:docMk/>
            <pc:sldMk cId="1666794239" sldId="260"/>
            <ac:spMk id="11" creationId="{19F2A4DA-BABF-2EFF-391D-589659FACD1E}"/>
          </ac:spMkLst>
        </pc:spChg>
        <pc:spChg chg="add mod">
          <ac:chgData name="Bruno Magnani" userId="90bf3a0edf6e39da" providerId="LiveId" clId="{E5C5E972-DFB3-460C-A560-C957D440C473}" dt="2023-01-03T22:33:19.235" v="1454" actId="20577"/>
          <ac:spMkLst>
            <pc:docMk/>
            <pc:sldMk cId="1666794239" sldId="260"/>
            <ac:spMk id="14" creationId="{65CE571E-A3B0-3DE9-75F2-D1A0A85E42D4}"/>
          </ac:spMkLst>
        </pc:spChg>
        <pc:picChg chg="add del mod ord">
          <ac:chgData name="Bruno Magnani" userId="90bf3a0edf6e39da" providerId="LiveId" clId="{E5C5E972-DFB3-460C-A560-C957D440C473}" dt="2023-01-03T22:20:17.686" v="1094" actId="478"/>
          <ac:picMkLst>
            <pc:docMk/>
            <pc:sldMk cId="1666794239" sldId="260"/>
            <ac:picMk id="5" creationId="{1396E531-1AB9-5C35-AED4-732BA55BA52A}"/>
          </ac:picMkLst>
        </pc:picChg>
        <pc:picChg chg="add del mod ord">
          <ac:chgData name="Bruno Magnani" userId="90bf3a0edf6e39da" providerId="LiveId" clId="{E5C5E972-DFB3-460C-A560-C957D440C473}" dt="2023-01-03T22:23:43.621" v="1102" actId="478"/>
          <ac:picMkLst>
            <pc:docMk/>
            <pc:sldMk cId="1666794239" sldId="260"/>
            <ac:picMk id="9" creationId="{17AA93F8-5640-53F0-D71B-382AF615B6C0}"/>
          </ac:picMkLst>
        </pc:picChg>
        <pc:picChg chg="add mod ord">
          <ac:chgData name="Bruno Magnani" userId="90bf3a0edf6e39da" providerId="LiveId" clId="{E5C5E972-DFB3-460C-A560-C957D440C473}" dt="2023-01-03T22:25:48.827" v="1108" actId="14100"/>
          <ac:picMkLst>
            <pc:docMk/>
            <pc:sldMk cId="1666794239" sldId="260"/>
            <ac:picMk id="13" creationId="{8E92BA57-3A93-537C-CBBF-CDF6F8C95265}"/>
          </ac:picMkLst>
        </pc:picChg>
      </pc:sldChg>
      <pc:sldChg chg="addSp delSp modSp new mod">
        <pc:chgData name="Bruno Magnani" userId="90bf3a0edf6e39da" providerId="LiveId" clId="{E5C5E972-DFB3-460C-A560-C957D440C473}" dt="2023-01-03T23:03:32.240" v="1543" actId="115"/>
        <pc:sldMkLst>
          <pc:docMk/>
          <pc:sldMk cId="694316909" sldId="261"/>
        </pc:sldMkLst>
        <pc:spChg chg="mod">
          <ac:chgData name="Bruno Magnani" userId="90bf3a0edf6e39da" providerId="LiveId" clId="{E5C5E972-DFB3-460C-A560-C957D440C473}" dt="2023-01-03T23:03:32.240" v="1543" actId="115"/>
          <ac:spMkLst>
            <pc:docMk/>
            <pc:sldMk cId="694316909" sldId="261"/>
            <ac:spMk id="2" creationId="{0CD7C312-33FD-1B6C-1E29-9A8D2DC73419}"/>
          </ac:spMkLst>
        </pc:spChg>
        <pc:spChg chg="del mod">
          <ac:chgData name="Bruno Magnani" userId="90bf3a0edf6e39da" providerId="LiveId" clId="{E5C5E972-DFB3-460C-A560-C957D440C473}" dt="2023-01-03T22:46:27.368" v="1465" actId="22"/>
          <ac:spMkLst>
            <pc:docMk/>
            <pc:sldMk cId="694316909" sldId="261"/>
            <ac:spMk id="3" creationId="{C9DDA8E5-2DCA-6F86-1A4A-C0C7D7274F43}"/>
          </ac:spMkLst>
        </pc:spChg>
        <pc:spChg chg="add del mod">
          <ac:chgData name="Bruno Magnani" userId="90bf3a0edf6e39da" providerId="LiveId" clId="{E5C5E972-DFB3-460C-A560-C957D440C473}" dt="2023-01-03T22:51:22.137" v="1479"/>
          <ac:spMkLst>
            <pc:docMk/>
            <pc:sldMk cId="694316909" sldId="261"/>
            <ac:spMk id="6" creationId="{6D574C89-3DC5-A2B9-D2A4-EBB550944167}"/>
          </ac:spMkLst>
        </pc:spChg>
        <pc:spChg chg="add del mod">
          <ac:chgData name="Bruno Magnani" userId="90bf3a0edf6e39da" providerId="LiveId" clId="{E5C5E972-DFB3-460C-A560-C957D440C473}" dt="2023-01-03T22:56:56.646" v="1485"/>
          <ac:spMkLst>
            <pc:docMk/>
            <pc:sldMk cId="694316909" sldId="261"/>
            <ac:spMk id="9" creationId="{486E9E0D-835C-CA13-0DA6-F468005118FD}"/>
          </ac:spMkLst>
        </pc:spChg>
        <pc:spChg chg="add del mod">
          <ac:chgData name="Bruno Magnani" userId="90bf3a0edf6e39da" providerId="LiveId" clId="{E5C5E972-DFB3-460C-A560-C957D440C473}" dt="2023-01-03T23:00:39.287" v="1492"/>
          <ac:spMkLst>
            <pc:docMk/>
            <pc:sldMk cId="694316909" sldId="261"/>
            <ac:spMk id="12" creationId="{1EEB7436-B528-9ADF-3003-4F75903666B7}"/>
          </ac:spMkLst>
        </pc:spChg>
        <pc:picChg chg="add mod ord">
          <ac:chgData name="Bruno Magnani" userId="90bf3a0edf6e39da" providerId="LiveId" clId="{E5C5E972-DFB3-460C-A560-C957D440C473}" dt="2023-01-03T22:47:44.455" v="1473" actId="14100"/>
          <ac:picMkLst>
            <pc:docMk/>
            <pc:sldMk cId="694316909" sldId="261"/>
            <ac:picMk id="5" creationId="{45A50D61-31BA-302B-2378-A7C252102CBB}"/>
          </ac:picMkLst>
        </pc:picChg>
        <pc:picChg chg="add mod">
          <ac:chgData name="Bruno Magnani" userId="90bf3a0edf6e39da" providerId="LiveId" clId="{E5C5E972-DFB3-460C-A560-C957D440C473}" dt="2023-01-03T22:51:10.432" v="1477" actId="14100"/>
          <ac:picMkLst>
            <pc:docMk/>
            <pc:sldMk cId="694316909" sldId="261"/>
            <ac:picMk id="8" creationId="{BE6D51E7-23F1-4627-5BEC-57B649F7DF2A}"/>
          </ac:picMkLst>
        </pc:picChg>
        <pc:picChg chg="add mod">
          <ac:chgData name="Bruno Magnani" userId="90bf3a0edf6e39da" providerId="LiveId" clId="{E5C5E972-DFB3-460C-A560-C957D440C473}" dt="2023-01-03T22:57:28.225" v="1486" actId="14100"/>
          <ac:picMkLst>
            <pc:docMk/>
            <pc:sldMk cId="694316909" sldId="261"/>
            <ac:picMk id="11" creationId="{2CAD6C60-639D-968F-FC43-F1CC83BBC389}"/>
          </ac:picMkLst>
        </pc:picChg>
        <pc:picChg chg="add mod">
          <ac:chgData name="Bruno Magnani" userId="90bf3a0edf6e39da" providerId="LiveId" clId="{E5C5E972-DFB3-460C-A560-C957D440C473}" dt="2023-01-03T23:00:35.445" v="1490" actId="14100"/>
          <ac:picMkLst>
            <pc:docMk/>
            <pc:sldMk cId="694316909" sldId="261"/>
            <ac:picMk id="14" creationId="{6C3018BD-CDF8-3192-A693-947E027DE214}"/>
          </ac:picMkLst>
        </pc:picChg>
      </pc:sldChg>
      <pc:sldChg chg="modSp new mod">
        <pc:chgData name="Bruno Magnani" userId="90bf3a0edf6e39da" providerId="LiveId" clId="{E5C5E972-DFB3-460C-A560-C957D440C473}" dt="2023-01-03T23:13:30.918" v="1640" actId="255"/>
        <pc:sldMkLst>
          <pc:docMk/>
          <pc:sldMk cId="547914438" sldId="262"/>
        </pc:sldMkLst>
        <pc:spChg chg="mod">
          <ac:chgData name="Bruno Magnani" userId="90bf3a0edf6e39da" providerId="LiveId" clId="{E5C5E972-DFB3-460C-A560-C957D440C473}" dt="2023-01-03T23:05:18.391" v="1609" actId="1076"/>
          <ac:spMkLst>
            <pc:docMk/>
            <pc:sldMk cId="547914438" sldId="262"/>
            <ac:spMk id="2" creationId="{FED26EAE-E0DF-1734-4FE2-640F3495D9C5}"/>
          </ac:spMkLst>
        </pc:spChg>
        <pc:spChg chg="mod">
          <ac:chgData name="Bruno Magnani" userId="90bf3a0edf6e39da" providerId="LiveId" clId="{E5C5E972-DFB3-460C-A560-C957D440C473}" dt="2023-01-03T23:13:30.918" v="1640" actId="255"/>
          <ac:spMkLst>
            <pc:docMk/>
            <pc:sldMk cId="547914438" sldId="262"/>
            <ac:spMk id="3" creationId="{08515644-FDC5-E89C-EA2B-9F249F615F0A}"/>
          </ac:spMkLst>
        </pc:spChg>
      </pc:sldChg>
      <pc:sldChg chg="addSp delSp modSp new mod">
        <pc:chgData name="Bruno Magnani" userId="90bf3a0edf6e39da" providerId="LiveId" clId="{E5C5E972-DFB3-460C-A560-C957D440C473}" dt="2023-01-09T22:21:45.990" v="2232" actId="20577"/>
        <pc:sldMkLst>
          <pc:docMk/>
          <pc:sldMk cId="582333226" sldId="263"/>
        </pc:sldMkLst>
        <pc:spChg chg="mod">
          <ac:chgData name="Bruno Magnani" userId="90bf3a0edf6e39da" providerId="LiveId" clId="{E5C5E972-DFB3-460C-A560-C957D440C473}" dt="2023-01-09T21:38:07.503" v="1718" actId="14100"/>
          <ac:spMkLst>
            <pc:docMk/>
            <pc:sldMk cId="582333226" sldId="263"/>
            <ac:spMk id="2" creationId="{6ECF242C-EB72-131E-8089-62049BE22CA6}"/>
          </ac:spMkLst>
        </pc:spChg>
        <pc:spChg chg="del mod">
          <ac:chgData name="Bruno Magnani" userId="90bf3a0edf6e39da" providerId="LiveId" clId="{E5C5E972-DFB3-460C-A560-C957D440C473}" dt="2023-01-09T22:05:00.930" v="1723" actId="22"/>
          <ac:spMkLst>
            <pc:docMk/>
            <pc:sldMk cId="582333226" sldId="263"/>
            <ac:spMk id="3" creationId="{36F2AAFE-3DB4-1F11-F905-E9A714F34507}"/>
          </ac:spMkLst>
        </pc:spChg>
        <pc:spChg chg="add mod">
          <ac:chgData name="Bruno Magnani" userId="90bf3a0edf6e39da" providerId="LiveId" clId="{E5C5E972-DFB3-460C-A560-C957D440C473}" dt="2023-01-09T22:21:45.990" v="2232" actId="20577"/>
          <ac:spMkLst>
            <pc:docMk/>
            <pc:sldMk cId="582333226" sldId="263"/>
            <ac:spMk id="6" creationId="{1D03855A-DF7C-5AD5-BB4A-B2AEE3B19689}"/>
          </ac:spMkLst>
        </pc:spChg>
        <pc:picChg chg="add mod ord">
          <ac:chgData name="Bruno Magnani" userId="90bf3a0edf6e39da" providerId="LiveId" clId="{E5C5E972-DFB3-460C-A560-C957D440C473}" dt="2023-01-09T22:05:33.762" v="1726" actId="14100"/>
          <ac:picMkLst>
            <pc:docMk/>
            <pc:sldMk cId="582333226" sldId="263"/>
            <ac:picMk id="5" creationId="{2DF187C0-8166-0BD7-8953-377B24D3F3FC}"/>
          </ac:picMkLst>
        </pc:picChg>
      </pc:sldChg>
      <pc:sldChg chg="addSp delSp modSp new mod">
        <pc:chgData name="Bruno Magnani" userId="90bf3a0edf6e39da" providerId="LiveId" clId="{E5C5E972-DFB3-460C-A560-C957D440C473}" dt="2023-01-09T22:45:44.278" v="2937" actId="20577"/>
        <pc:sldMkLst>
          <pc:docMk/>
          <pc:sldMk cId="1907154189" sldId="264"/>
        </pc:sldMkLst>
        <pc:spChg chg="mod">
          <ac:chgData name="Bruno Magnani" userId="90bf3a0edf6e39da" providerId="LiveId" clId="{E5C5E972-DFB3-460C-A560-C957D440C473}" dt="2023-01-09T22:24:14.845" v="2304" actId="115"/>
          <ac:spMkLst>
            <pc:docMk/>
            <pc:sldMk cId="1907154189" sldId="264"/>
            <ac:spMk id="2" creationId="{E1F1C88C-EFDF-6A4D-4F83-C8429E4119B0}"/>
          </ac:spMkLst>
        </pc:spChg>
        <pc:spChg chg="del mod">
          <ac:chgData name="Bruno Magnani" userId="90bf3a0edf6e39da" providerId="LiveId" clId="{E5C5E972-DFB3-460C-A560-C957D440C473}" dt="2023-01-09T22:26:43.408" v="2308" actId="22"/>
          <ac:spMkLst>
            <pc:docMk/>
            <pc:sldMk cId="1907154189" sldId="264"/>
            <ac:spMk id="3" creationId="{5D755FC2-74CA-1CDE-4CA1-A8BFD1E1FBC7}"/>
          </ac:spMkLst>
        </pc:spChg>
        <pc:spChg chg="add mod">
          <ac:chgData name="Bruno Magnani" userId="90bf3a0edf6e39da" providerId="LiveId" clId="{E5C5E972-DFB3-460C-A560-C957D440C473}" dt="2023-01-09T22:45:44.278" v="2937" actId="20577"/>
          <ac:spMkLst>
            <pc:docMk/>
            <pc:sldMk cId="1907154189" sldId="264"/>
            <ac:spMk id="6" creationId="{2EBDF58E-DB74-506B-3C8D-35FF5E0F7D86}"/>
          </ac:spMkLst>
        </pc:spChg>
        <pc:picChg chg="add mod ord">
          <ac:chgData name="Bruno Magnani" userId="90bf3a0edf6e39da" providerId="LiveId" clId="{E5C5E972-DFB3-460C-A560-C957D440C473}" dt="2023-01-09T22:27:05.361" v="2312" actId="14100"/>
          <ac:picMkLst>
            <pc:docMk/>
            <pc:sldMk cId="1907154189" sldId="264"/>
            <ac:picMk id="5" creationId="{AE679264-8607-815D-6A95-2D249296F114}"/>
          </ac:picMkLst>
        </pc:picChg>
      </pc:sldChg>
      <pc:sldChg chg="addSp delSp modSp new mod">
        <pc:chgData name="Bruno Magnani" userId="90bf3a0edf6e39da" providerId="LiveId" clId="{E5C5E972-DFB3-460C-A560-C957D440C473}" dt="2023-01-22T18:13:27.689" v="4629" actId="20577"/>
        <pc:sldMkLst>
          <pc:docMk/>
          <pc:sldMk cId="2648275687" sldId="265"/>
        </pc:sldMkLst>
        <pc:spChg chg="mod">
          <ac:chgData name="Bruno Magnani" userId="90bf3a0edf6e39da" providerId="LiveId" clId="{E5C5E972-DFB3-460C-A560-C957D440C473}" dt="2023-01-22T18:13:27.689" v="4629" actId="20577"/>
          <ac:spMkLst>
            <pc:docMk/>
            <pc:sldMk cId="2648275687" sldId="265"/>
            <ac:spMk id="2" creationId="{D926CE8F-471D-91A5-7E6C-4744D89B5088}"/>
          </ac:spMkLst>
        </pc:spChg>
        <pc:spChg chg="del mod">
          <ac:chgData name="Bruno Magnani" userId="90bf3a0edf6e39da" providerId="LiveId" clId="{E5C5E972-DFB3-460C-A560-C957D440C473}" dt="2023-01-09T22:55:34.350" v="2949" actId="22"/>
          <ac:spMkLst>
            <pc:docMk/>
            <pc:sldMk cId="2648275687" sldId="265"/>
            <ac:spMk id="3" creationId="{09966022-5D75-EC0E-1127-9DED6D7600F9}"/>
          </ac:spMkLst>
        </pc:spChg>
        <pc:spChg chg="add mod">
          <ac:chgData name="Bruno Magnani" userId="90bf3a0edf6e39da" providerId="LiveId" clId="{E5C5E972-DFB3-460C-A560-C957D440C473}" dt="2023-01-09T23:07:14.226" v="3136" actId="20577"/>
          <ac:spMkLst>
            <pc:docMk/>
            <pc:sldMk cId="2648275687" sldId="265"/>
            <ac:spMk id="6" creationId="{C939EBA4-FA39-FE1D-1BCA-484F5BC6DCF8}"/>
          </ac:spMkLst>
        </pc:spChg>
        <pc:picChg chg="add mod ord">
          <ac:chgData name="Bruno Magnani" userId="90bf3a0edf6e39da" providerId="LiveId" clId="{E5C5E972-DFB3-460C-A560-C957D440C473}" dt="2023-01-09T23:05:30.508" v="3009" actId="1076"/>
          <ac:picMkLst>
            <pc:docMk/>
            <pc:sldMk cId="2648275687" sldId="265"/>
            <ac:picMk id="5" creationId="{EE0DB873-0A35-2282-2F2F-7DCEA7F19BF4}"/>
          </ac:picMkLst>
        </pc:picChg>
      </pc:sldChg>
      <pc:sldChg chg="addSp delSp modSp new mod">
        <pc:chgData name="Bruno Magnani" userId="90bf3a0edf6e39da" providerId="LiveId" clId="{E5C5E972-DFB3-460C-A560-C957D440C473}" dt="2023-01-22T21:13:03.997" v="6246" actId="20577"/>
        <pc:sldMkLst>
          <pc:docMk/>
          <pc:sldMk cId="1086241437" sldId="266"/>
        </pc:sldMkLst>
        <pc:spChg chg="mod">
          <ac:chgData name="Bruno Magnani" userId="90bf3a0edf6e39da" providerId="LiveId" clId="{E5C5E972-DFB3-460C-A560-C957D440C473}" dt="2023-01-22T20:32:44.637" v="5948" actId="20577"/>
          <ac:spMkLst>
            <pc:docMk/>
            <pc:sldMk cId="1086241437" sldId="266"/>
            <ac:spMk id="2" creationId="{E38DD0A9-47F4-93EE-B043-AD959EBDBD0E}"/>
          </ac:spMkLst>
        </pc:spChg>
        <pc:spChg chg="del mod">
          <ac:chgData name="Bruno Magnani" userId="90bf3a0edf6e39da" providerId="LiveId" clId="{E5C5E972-DFB3-460C-A560-C957D440C473}" dt="2023-01-22T21:02:26.482" v="5949" actId="22"/>
          <ac:spMkLst>
            <pc:docMk/>
            <pc:sldMk cId="1086241437" sldId="266"/>
            <ac:spMk id="3" creationId="{378D4670-A37A-616B-BC13-CD38BC252DB3}"/>
          </ac:spMkLst>
        </pc:spChg>
        <pc:spChg chg="add mod">
          <ac:chgData name="Bruno Magnani" userId="90bf3a0edf6e39da" providerId="LiveId" clId="{E5C5E972-DFB3-460C-A560-C957D440C473}" dt="2023-01-22T21:13:03.997" v="6246" actId="20577"/>
          <ac:spMkLst>
            <pc:docMk/>
            <pc:sldMk cId="1086241437" sldId="266"/>
            <ac:spMk id="6" creationId="{61418949-F7B4-1E86-797E-BEDF7F48D769}"/>
          </ac:spMkLst>
        </pc:spChg>
        <pc:picChg chg="add mod ord">
          <ac:chgData name="Bruno Magnani" userId="90bf3a0edf6e39da" providerId="LiveId" clId="{E5C5E972-DFB3-460C-A560-C957D440C473}" dt="2023-01-22T21:03:08.562" v="5953" actId="14100"/>
          <ac:picMkLst>
            <pc:docMk/>
            <pc:sldMk cId="1086241437" sldId="266"/>
            <ac:picMk id="5" creationId="{AF80DF64-84F6-CD00-F48B-5817916B72B5}"/>
          </ac:picMkLst>
        </pc:picChg>
      </pc:sldChg>
      <pc:sldChg chg="addSp delSp modSp new mod">
        <pc:chgData name="Bruno Magnani" userId="90bf3a0edf6e39da" providerId="LiveId" clId="{E5C5E972-DFB3-460C-A560-C957D440C473}" dt="2023-01-18T21:21:33.836" v="3552" actId="20577"/>
        <pc:sldMkLst>
          <pc:docMk/>
          <pc:sldMk cId="2168996426" sldId="267"/>
        </pc:sldMkLst>
        <pc:spChg chg="mod">
          <ac:chgData name="Bruno Magnani" userId="90bf3a0edf6e39da" providerId="LiveId" clId="{E5C5E972-DFB3-460C-A560-C957D440C473}" dt="2023-01-18T21:17:55.743" v="3441" actId="20577"/>
          <ac:spMkLst>
            <pc:docMk/>
            <pc:sldMk cId="2168996426" sldId="267"/>
            <ac:spMk id="2" creationId="{AF662D00-3A49-4DF8-44CA-9F31C8B15EE1}"/>
          </ac:spMkLst>
        </pc:spChg>
        <pc:spChg chg="del mod">
          <ac:chgData name="Bruno Magnani" userId="90bf3a0edf6e39da" providerId="LiveId" clId="{E5C5E972-DFB3-460C-A560-C957D440C473}" dt="2023-01-18T21:09:43.660" v="3228" actId="22"/>
          <ac:spMkLst>
            <pc:docMk/>
            <pc:sldMk cId="2168996426" sldId="267"/>
            <ac:spMk id="3" creationId="{DDE5ED2B-FC7B-3815-076F-5651972CE5D8}"/>
          </ac:spMkLst>
        </pc:spChg>
        <pc:spChg chg="add mod">
          <ac:chgData name="Bruno Magnani" userId="90bf3a0edf6e39da" providerId="LiveId" clId="{E5C5E972-DFB3-460C-A560-C957D440C473}" dt="2023-01-18T21:21:33.836" v="3552" actId="20577"/>
          <ac:spMkLst>
            <pc:docMk/>
            <pc:sldMk cId="2168996426" sldId="267"/>
            <ac:spMk id="6" creationId="{16A28B9E-C372-DB56-562D-AE5D4A0118A8}"/>
          </ac:spMkLst>
        </pc:spChg>
        <pc:picChg chg="add mod ord">
          <ac:chgData name="Bruno Magnani" userId="90bf3a0edf6e39da" providerId="LiveId" clId="{E5C5E972-DFB3-460C-A560-C957D440C473}" dt="2023-01-18T21:10:39.136" v="3235" actId="1076"/>
          <ac:picMkLst>
            <pc:docMk/>
            <pc:sldMk cId="2168996426" sldId="267"/>
            <ac:picMk id="5" creationId="{89ABB900-389E-1CBF-C361-0C3C3C0AC4D6}"/>
          </ac:picMkLst>
        </pc:picChg>
      </pc:sldChg>
      <pc:sldChg chg="addSp delSp modSp new mod">
        <pc:chgData name="Bruno Magnani" userId="90bf3a0edf6e39da" providerId="LiveId" clId="{E5C5E972-DFB3-460C-A560-C957D440C473}" dt="2023-01-18T22:05:52.438" v="4284" actId="20577"/>
        <pc:sldMkLst>
          <pc:docMk/>
          <pc:sldMk cId="1230710821" sldId="268"/>
        </pc:sldMkLst>
        <pc:spChg chg="mod">
          <ac:chgData name="Bruno Magnani" userId="90bf3a0edf6e39da" providerId="LiveId" clId="{E5C5E972-DFB3-460C-A560-C957D440C473}" dt="2023-01-18T21:44:09.005" v="4147" actId="20577"/>
          <ac:spMkLst>
            <pc:docMk/>
            <pc:sldMk cId="1230710821" sldId="268"/>
            <ac:spMk id="2" creationId="{0ADF9D92-FCB9-CF9A-F1F9-C8D2EA8772AC}"/>
          </ac:spMkLst>
        </pc:spChg>
        <pc:spChg chg="del mod">
          <ac:chgData name="Bruno Magnani" userId="90bf3a0edf6e39da" providerId="LiveId" clId="{E5C5E972-DFB3-460C-A560-C957D440C473}" dt="2023-01-18T21:27:37.280" v="3563" actId="22"/>
          <ac:spMkLst>
            <pc:docMk/>
            <pc:sldMk cId="1230710821" sldId="268"/>
            <ac:spMk id="3" creationId="{B7808985-9819-E665-711A-E568BE28179E}"/>
          </ac:spMkLst>
        </pc:spChg>
        <pc:spChg chg="add mod">
          <ac:chgData name="Bruno Magnani" userId="90bf3a0edf6e39da" providerId="LiveId" clId="{E5C5E972-DFB3-460C-A560-C957D440C473}" dt="2023-01-18T22:05:52.438" v="4284" actId="20577"/>
          <ac:spMkLst>
            <pc:docMk/>
            <pc:sldMk cId="1230710821" sldId="268"/>
            <ac:spMk id="6" creationId="{C6DFB1E7-0907-53F8-1FDC-7156CFEA383D}"/>
          </ac:spMkLst>
        </pc:spChg>
        <pc:picChg chg="add mod ord">
          <ac:chgData name="Bruno Magnani" userId="90bf3a0edf6e39da" providerId="LiveId" clId="{E5C5E972-DFB3-460C-A560-C957D440C473}" dt="2023-01-18T21:27:59.283" v="3566" actId="14100"/>
          <ac:picMkLst>
            <pc:docMk/>
            <pc:sldMk cId="1230710821" sldId="268"/>
            <ac:picMk id="5" creationId="{E0EF1202-EB2F-F79A-55D0-F827BB976034}"/>
          </ac:picMkLst>
        </pc:picChg>
      </pc:sldChg>
      <pc:sldChg chg="addSp delSp modSp new mod">
        <pc:chgData name="Bruno Magnani" userId="90bf3a0edf6e39da" providerId="LiveId" clId="{E5C5E972-DFB3-460C-A560-C957D440C473}" dt="2023-01-18T22:16:29.985" v="4571" actId="14100"/>
        <pc:sldMkLst>
          <pc:docMk/>
          <pc:sldMk cId="3371098458" sldId="269"/>
        </pc:sldMkLst>
        <pc:spChg chg="mod">
          <ac:chgData name="Bruno Magnani" userId="90bf3a0edf6e39da" providerId="LiveId" clId="{E5C5E972-DFB3-460C-A560-C957D440C473}" dt="2023-01-18T21:53:49.314" v="4228" actId="20577"/>
          <ac:spMkLst>
            <pc:docMk/>
            <pc:sldMk cId="3371098458" sldId="269"/>
            <ac:spMk id="2" creationId="{A2389140-824D-6A91-D963-1CB9B7A38E22}"/>
          </ac:spMkLst>
        </pc:spChg>
        <pc:spChg chg="del mod">
          <ac:chgData name="Bruno Magnani" userId="90bf3a0edf6e39da" providerId="LiveId" clId="{E5C5E972-DFB3-460C-A560-C957D440C473}" dt="2023-01-18T21:50:32.093" v="4155" actId="22"/>
          <ac:spMkLst>
            <pc:docMk/>
            <pc:sldMk cId="3371098458" sldId="269"/>
            <ac:spMk id="3" creationId="{CA308ECB-E3A8-7274-8D3E-0C03B9328C44}"/>
          </ac:spMkLst>
        </pc:spChg>
        <pc:spChg chg="add del mod">
          <ac:chgData name="Bruno Magnani" userId="90bf3a0edf6e39da" providerId="LiveId" clId="{E5C5E972-DFB3-460C-A560-C957D440C473}" dt="2023-01-18T22:07:13.877" v="4289" actId="478"/>
          <ac:spMkLst>
            <pc:docMk/>
            <pc:sldMk cId="3371098458" sldId="269"/>
            <ac:spMk id="6" creationId="{C6F9FF47-F2B3-3E6F-2066-B1D66447EB27}"/>
          </ac:spMkLst>
        </pc:spChg>
        <pc:spChg chg="add mod">
          <ac:chgData name="Bruno Magnani" userId="90bf3a0edf6e39da" providerId="LiveId" clId="{E5C5E972-DFB3-460C-A560-C957D440C473}" dt="2023-01-18T22:16:29.985" v="4571" actId="14100"/>
          <ac:spMkLst>
            <pc:docMk/>
            <pc:sldMk cId="3371098458" sldId="269"/>
            <ac:spMk id="7" creationId="{A29F7D80-0DE5-1680-7C1B-1FE03DC3CB0A}"/>
          </ac:spMkLst>
        </pc:spChg>
        <pc:picChg chg="add mod ord">
          <ac:chgData name="Bruno Magnani" userId="90bf3a0edf6e39da" providerId="LiveId" clId="{E5C5E972-DFB3-460C-A560-C957D440C473}" dt="2023-01-18T22:06:47.991" v="4288" actId="14100"/>
          <ac:picMkLst>
            <pc:docMk/>
            <pc:sldMk cId="3371098458" sldId="269"/>
            <ac:picMk id="5" creationId="{A4E48000-C68C-F383-8AD9-0ABC26CE5B39}"/>
          </ac:picMkLst>
        </pc:picChg>
      </pc:sldChg>
      <pc:sldChg chg="addSp delSp modSp new mod">
        <pc:chgData name="Bruno Magnani" userId="90bf3a0edf6e39da" providerId="LiveId" clId="{E5C5E972-DFB3-460C-A560-C957D440C473}" dt="2023-01-23T22:34:40.724" v="7005" actId="20577"/>
        <pc:sldMkLst>
          <pc:docMk/>
          <pc:sldMk cId="3706576596" sldId="270"/>
        </pc:sldMkLst>
        <pc:spChg chg="mod">
          <ac:chgData name="Bruno Magnani" userId="90bf3a0edf6e39da" providerId="LiveId" clId="{E5C5E972-DFB3-460C-A560-C957D440C473}" dt="2023-01-22T18:15:14.222" v="4664" actId="14100"/>
          <ac:spMkLst>
            <pc:docMk/>
            <pc:sldMk cId="3706576596" sldId="270"/>
            <ac:spMk id="2" creationId="{0E393FAB-1A37-9D4A-7424-DA880488A961}"/>
          </ac:spMkLst>
        </pc:spChg>
        <pc:spChg chg="del mod">
          <ac:chgData name="Bruno Magnani" userId="90bf3a0edf6e39da" providerId="LiveId" clId="{E5C5E972-DFB3-460C-A560-C957D440C473}" dt="2023-01-22T19:25:34.376" v="4666" actId="22"/>
          <ac:spMkLst>
            <pc:docMk/>
            <pc:sldMk cId="3706576596" sldId="270"/>
            <ac:spMk id="3" creationId="{1A5336B2-6744-7303-8E99-28A492FC2A2E}"/>
          </ac:spMkLst>
        </pc:spChg>
        <pc:spChg chg="add mod">
          <ac:chgData name="Bruno Magnani" userId="90bf3a0edf6e39da" providerId="LiveId" clId="{E5C5E972-DFB3-460C-A560-C957D440C473}" dt="2023-01-23T22:34:40.724" v="7005" actId="20577"/>
          <ac:spMkLst>
            <pc:docMk/>
            <pc:sldMk cId="3706576596" sldId="270"/>
            <ac:spMk id="6" creationId="{77C3AE2E-4716-55FD-8971-6706780F12CE}"/>
          </ac:spMkLst>
        </pc:spChg>
        <pc:picChg chg="add mod ord">
          <ac:chgData name="Bruno Magnani" userId="90bf3a0edf6e39da" providerId="LiveId" clId="{E5C5E972-DFB3-460C-A560-C957D440C473}" dt="2023-01-22T19:25:50.629" v="4669" actId="14100"/>
          <ac:picMkLst>
            <pc:docMk/>
            <pc:sldMk cId="3706576596" sldId="270"/>
            <ac:picMk id="5" creationId="{C84DA3FA-81C0-A5C1-2CEB-C0EE448169F4}"/>
          </ac:picMkLst>
        </pc:picChg>
      </pc:sldChg>
      <pc:sldChg chg="addSp delSp modSp new mod">
        <pc:chgData name="Bruno Magnani" userId="90bf3a0edf6e39da" providerId="LiveId" clId="{E5C5E972-DFB3-460C-A560-C957D440C473}" dt="2023-01-22T20:31:35.689" v="5918" actId="20577"/>
        <pc:sldMkLst>
          <pc:docMk/>
          <pc:sldMk cId="2703619984" sldId="271"/>
        </pc:sldMkLst>
        <pc:spChg chg="mod">
          <ac:chgData name="Bruno Magnani" userId="90bf3a0edf6e39da" providerId="LiveId" clId="{E5C5E972-DFB3-460C-A560-C957D440C473}" dt="2023-01-22T20:31:35.689" v="5918" actId="20577"/>
          <ac:spMkLst>
            <pc:docMk/>
            <pc:sldMk cId="2703619984" sldId="271"/>
            <ac:spMk id="2" creationId="{24314D93-F0E3-BFA2-0623-1AA1B9B89594}"/>
          </ac:spMkLst>
        </pc:spChg>
        <pc:spChg chg="del mod">
          <ac:chgData name="Bruno Magnani" userId="90bf3a0edf6e39da" providerId="LiveId" clId="{E5C5E972-DFB3-460C-A560-C957D440C473}" dt="2023-01-22T19:38:12.916" v="5021" actId="22"/>
          <ac:spMkLst>
            <pc:docMk/>
            <pc:sldMk cId="2703619984" sldId="271"/>
            <ac:spMk id="3" creationId="{5E30E296-2C51-F6E1-CA15-06592F016C3C}"/>
          </ac:spMkLst>
        </pc:spChg>
        <pc:spChg chg="add mod">
          <ac:chgData name="Bruno Magnani" userId="90bf3a0edf6e39da" providerId="LiveId" clId="{E5C5E972-DFB3-460C-A560-C957D440C473}" dt="2023-01-22T19:54:28.855" v="5316" actId="20577"/>
          <ac:spMkLst>
            <pc:docMk/>
            <pc:sldMk cId="2703619984" sldId="271"/>
            <ac:spMk id="6" creationId="{12C8C36B-1725-A2C2-673F-0D9D625CD12A}"/>
          </ac:spMkLst>
        </pc:spChg>
        <pc:picChg chg="add mod ord">
          <ac:chgData name="Bruno Magnani" userId="90bf3a0edf6e39da" providerId="LiveId" clId="{E5C5E972-DFB3-460C-A560-C957D440C473}" dt="2023-01-22T19:38:45.557" v="5027" actId="14100"/>
          <ac:picMkLst>
            <pc:docMk/>
            <pc:sldMk cId="2703619984" sldId="271"/>
            <ac:picMk id="5" creationId="{2D7F5B39-6FDB-C6A6-7270-F28B7071E221}"/>
          </ac:picMkLst>
        </pc:picChg>
      </pc:sldChg>
      <pc:sldChg chg="addSp delSp modSp new mod">
        <pc:chgData name="Bruno Magnani" userId="90bf3a0edf6e39da" providerId="LiveId" clId="{E5C5E972-DFB3-460C-A560-C957D440C473}" dt="2023-01-22T20:11:28.491" v="5654" actId="20577"/>
        <pc:sldMkLst>
          <pc:docMk/>
          <pc:sldMk cId="1036693419" sldId="272"/>
        </pc:sldMkLst>
        <pc:spChg chg="mod">
          <ac:chgData name="Bruno Magnani" userId="90bf3a0edf6e39da" providerId="LiveId" clId="{E5C5E972-DFB3-460C-A560-C957D440C473}" dt="2023-01-22T20:00:21.833" v="5377" actId="20577"/>
          <ac:spMkLst>
            <pc:docMk/>
            <pc:sldMk cId="1036693419" sldId="272"/>
            <ac:spMk id="2" creationId="{6D11B02B-7FAE-8A3D-2BDD-7363B4019B6A}"/>
          </ac:spMkLst>
        </pc:spChg>
        <pc:spChg chg="del mod">
          <ac:chgData name="Bruno Magnani" userId="90bf3a0edf6e39da" providerId="LiveId" clId="{E5C5E972-DFB3-460C-A560-C957D440C473}" dt="2023-01-22T19:56:58.132" v="5324" actId="22"/>
          <ac:spMkLst>
            <pc:docMk/>
            <pc:sldMk cId="1036693419" sldId="272"/>
            <ac:spMk id="3" creationId="{7399B75F-7DE6-1323-D07D-3BC7DD5B317A}"/>
          </ac:spMkLst>
        </pc:spChg>
        <pc:spChg chg="add mod">
          <ac:chgData name="Bruno Magnani" userId="90bf3a0edf6e39da" providerId="LiveId" clId="{E5C5E972-DFB3-460C-A560-C957D440C473}" dt="2023-01-22T20:11:28.491" v="5654" actId="20577"/>
          <ac:spMkLst>
            <pc:docMk/>
            <pc:sldMk cId="1036693419" sldId="272"/>
            <ac:spMk id="6" creationId="{FC016868-DF8D-7E38-75EE-05D2B271ABA4}"/>
          </ac:spMkLst>
        </pc:spChg>
        <pc:picChg chg="add mod ord">
          <ac:chgData name="Bruno Magnani" userId="90bf3a0edf6e39da" providerId="LiveId" clId="{E5C5E972-DFB3-460C-A560-C957D440C473}" dt="2023-01-22T20:01:14.851" v="5378" actId="1076"/>
          <ac:picMkLst>
            <pc:docMk/>
            <pc:sldMk cId="1036693419" sldId="272"/>
            <ac:picMk id="5" creationId="{289553FA-B962-6D6B-B48F-114DDB8693BD}"/>
          </ac:picMkLst>
        </pc:picChg>
      </pc:sldChg>
      <pc:sldChg chg="addSp delSp modSp new mod">
        <pc:chgData name="Bruno Magnani" userId="90bf3a0edf6e39da" providerId="LiveId" clId="{E5C5E972-DFB3-460C-A560-C957D440C473}" dt="2023-01-22T20:30:42.212" v="5905" actId="20577"/>
        <pc:sldMkLst>
          <pc:docMk/>
          <pc:sldMk cId="1379220714" sldId="273"/>
        </pc:sldMkLst>
        <pc:spChg chg="mod">
          <ac:chgData name="Bruno Magnani" userId="90bf3a0edf6e39da" providerId="LiveId" clId="{E5C5E972-DFB3-460C-A560-C957D440C473}" dt="2023-01-22T20:17:31.490" v="5711" actId="20577"/>
          <ac:spMkLst>
            <pc:docMk/>
            <pc:sldMk cId="1379220714" sldId="273"/>
            <ac:spMk id="2" creationId="{EA785A16-07ED-F052-C7E4-34D4CE1FFC6B}"/>
          </ac:spMkLst>
        </pc:spChg>
        <pc:spChg chg="del mod">
          <ac:chgData name="Bruno Magnani" userId="90bf3a0edf6e39da" providerId="LiveId" clId="{E5C5E972-DFB3-460C-A560-C957D440C473}" dt="2023-01-22T20:25:36.908" v="5712" actId="22"/>
          <ac:spMkLst>
            <pc:docMk/>
            <pc:sldMk cId="1379220714" sldId="273"/>
            <ac:spMk id="3" creationId="{59B4B5BA-B9ED-A179-CFE6-AC3065E8FAB1}"/>
          </ac:spMkLst>
        </pc:spChg>
        <pc:spChg chg="add mod">
          <ac:chgData name="Bruno Magnani" userId="90bf3a0edf6e39da" providerId="LiveId" clId="{E5C5E972-DFB3-460C-A560-C957D440C473}" dt="2023-01-22T20:30:42.212" v="5905" actId="20577"/>
          <ac:spMkLst>
            <pc:docMk/>
            <pc:sldMk cId="1379220714" sldId="273"/>
            <ac:spMk id="6" creationId="{522789F7-CDAC-8273-328A-166035DDA266}"/>
          </ac:spMkLst>
        </pc:spChg>
        <pc:picChg chg="add mod ord">
          <ac:chgData name="Bruno Magnani" userId="90bf3a0edf6e39da" providerId="LiveId" clId="{E5C5E972-DFB3-460C-A560-C957D440C473}" dt="2023-01-22T20:27:13.611" v="5719" actId="1076"/>
          <ac:picMkLst>
            <pc:docMk/>
            <pc:sldMk cId="1379220714" sldId="273"/>
            <ac:picMk id="5" creationId="{9B8A1E24-63E7-045B-40E0-37518D327F52}"/>
          </ac:picMkLst>
        </pc:picChg>
      </pc:sldChg>
      <pc:sldChg chg="new del">
        <pc:chgData name="Bruno Magnani" userId="90bf3a0edf6e39da" providerId="LiveId" clId="{E5C5E972-DFB3-460C-A560-C957D440C473}" dt="2023-01-22T20:31:04.528" v="5906" actId="47"/>
        <pc:sldMkLst>
          <pc:docMk/>
          <pc:sldMk cId="1498771753" sldId="274"/>
        </pc:sldMkLst>
      </pc:sldChg>
      <pc:sldChg chg="addSp delSp modSp new mod">
        <pc:chgData name="Bruno Magnani" userId="90bf3a0edf6e39da" providerId="LiveId" clId="{E5C5E972-DFB3-460C-A560-C957D440C473}" dt="2023-01-22T21:31:02.674" v="6556" actId="20577"/>
        <pc:sldMkLst>
          <pc:docMk/>
          <pc:sldMk cId="2523905096" sldId="274"/>
        </pc:sldMkLst>
        <pc:spChg chg="mod">
          <ac:chgData name="Bruno Magnani" userId="90bf3a0edf6e39da" providerId="LiveId" clId="{E5C5E972-DFB3-460C-A560-C957D440C473}" dt="2023-01-22T21:17:33.739" v="6306" actId="20577"/>
          <ac:spMkLst>
            <pc:docMk/>
            <pc:sldMk cId="2523905096" sldId="274"/>
            <ac:spMk id="2" creationId="{3CFAB025-9C71-8139-FF33-8412560124DA}"/>
          </ac:spMkLst>
        </pc:spChg>
        <pc:spChg chg="del mod">
          <ac:chgData name="Bruno Magnani" userId="90bf3a0edf6e39da" providerId="LiveId" clId="{E5C5E972-DFB3-460C-A560-C957D440C473}" dt="2023-01-22T21:18:19.885" v="6309" actId="22"/>
          <ac:spMkLst>
            <pc:docMk/>
            <pc:sldMk cId="2523905096" sldId="274"/>
            <ac:spMk id="3" creationId="{69F1BCCC-3DA9-7BBE-D012-BA661E1F6DE4}"/>
          </ac:spMkLst>
        </pc:spChg>
        <pc:spChg chg="add mod">
          <ac:chgData name="Bruno Magnani" userId="90bf3a0edf6e39da" providerId="LiveId" clId="{E5C5E972-DFB3-460C-A560-C957D440C473}" dt="2023-01-22T21:31:02.674" v="6556" actId="20577"/>
          <ac:spMkLst>
            <pc:docMk/>
            <pc:sldMk cId="2523905096" sldId="274"/>
            <ac:spMk id="6" creationId="{5CE58090-DAD5-B637-EFC5-57593C6E8272}"/>
          </ac:spMkLst>
        </pc:spChg>
        <pc:picChg chg="add mod ord">
          <ac:chgData name="Bruno Magnani" userId="90bf3a0edf6e39da" providerId="LiveId" clId="{E5C5E972-DFB3-460C-A560-C957D440C473}" dt="2023-01-22T21:18:46.025" v="6313" actId="14100"/>
          <ac:picMkLst>
            <pc:docMk/>
            <pc:sldMk cId="2523905096" sldId="274"/>
            <ac:picMk id="5" creationId="{9D4A7AA3-3F12-D9ED-F85C-32352E33B037}"/>
          </ac:picMkLst>
        </pc:picChg>
      </pc:sldChg>
      <pc:sldChg chg="addSp delSp modSp new mod">
        <pc:chgData name="Bruno Magnani" userId="90bf3a0edf6e39da" providerId="LiveId" clId="{E5C5E972-DFB3-460C-A560-C957D440C473}" dt="2023-01-22T21:36:33.778" v="6606" actId="14100"/>
        <pc:sldMkLst>
          <pc:docMk/>
          <pc:sldMk cId="625777790" sldId="275"/>
        </pc:sldMkLst>
        <pc:spChg chg="mod">
          <ac:chgData name="Bruno Magnani" userId="90bf3a0edf6e39da" providerId="LiveId" clId="{E5C5E972-DFB3-460C-A560-C957D440C473}" dt="2023-01-22T21:34:37.310" v="6600" actId="20577"/>
          <ac:spMkLst>
            <pc:docMk/>
            <pc:sldMk cId="625777790" sldId="275"/>
            <ac:spMk id="2" creationId="{0D7403D8-847D-77D4-13CB-D668B8B053F5}"/>
          </ac:spMkLst>
        </pc:spChg>
        <pc:spChg chg="del mod">
          <ac:chgData name="Bruno Magnani" userId="90bf3a0edf6e39da" providerId="LiveId" clId="{E5C5E972-DFB3-460C-A560-C957D440C473}" dt="2023-01-22T21:36:13.356" v="6601" actId="22"/>
          <ac:spMkLst>
            <pc:docMk/>
            <pc:sldMk cId="625777790" sldId="275"/>
            <ac:spMk id="3" creationId="{663AB13D-337C-7DB4-E349-F4C080B900D3}"/>
          </ac:spMkLst>
        </pc:spChg>
        <pc:picChg chg="add mod ord">
          <ac:chgData name="Bruno Magnani" userId="90bf3a0edf6e39da" providerId="LiveId" clId="{E5C5E972-DFB3-460C-A560-C957D440C473}" dt="2023-01-22T21:36:33.778" v="6606" actId="14100"/>
          <ac:picMkLst>
            <pc:docMk/>
            <pc:sldMk cId="625777790" sldId="275"/>
            <ac:picMk id="5" creationId="{E658A46B-A127-1B50-0BA3-730358339DD9}"/>
          </ac:picMkLst>
        </pc:picChg>
      </pc:sldChg>
      <pc:sldChg chg="addSp delSp modSp new mod">
        <pc:chgData name="Bruno Magnani" userId="90bf3a0edf6e39da" providerId="LiveId" clId="{E5C5E972-DFB3-460C-A560-C957D440C473}" dt="2023-01-22T21:56:20.910" v="6918" actId="20577"/>
        <pc:sldMkLst>
          <pc:docMk/>
          <pc:sldMk cId="2780955453" sldId="276"/>
        </pc:sldMkLst>
        <pc:spChg chg="mod">
          <ac:chgData name="Bruno Magnani" userId="90bf3a0edf6e39da" providerId="LiveId" clId="{E5C5E972-DFB3-460C-A560-C957D440C473}" dt="2023-01-22T21:39:55.687" v="6646" actId="20577"/>
          <ac:spMkLst>
            <pc:docMk/>
            <pc:sldMk cId="2780955453" sldId="276"/>
            <ac:spMk id="2" creationId="{82658DD5-CE1B-8776-2CD1-4822849885D0}"/>
          </ac:spMkLst>
        </pc:spChg>
        <pc:spChg chg="del mod">
          <ac:chgData name="Bruno Magnani" userId="90bf3a0edf6e39da" providerId="LiveId" clId="{E5C5E972-DFB3-460C-A560-C957D440C473}" dt="2023-01-22T21:51:02.625" v="6647" actId="22"/>
          <ac:spMkLst>
            <pc:docMk/>
            <pc:sldMk cId="2780955453" sldId="276"/>
            <ac:spMk id="3" creationId="{78F25AEE-96A1-8D81-18DB-BAE5577FFA97}"/>
          </ac:spMkLst>
        </pc:spChg>
        <pc:spChg chg="add mod">
          <ac:chgData name="Bruno Magnani" userId="90bf3a0edf6e39da" providerId="LiveId" clId="{E5C5E972-DFB3-460C-A560-C957D440C473}" dt="2023-01-22T21:56:20.910" v="6918" actId="20577"/>
          <ac:spMkLst>
            <pc:docMk/>
            <pc:sldMk cId="2780955453" sldId="276"/>
            <ac:spMk id="6" creationId="{C971ACD7-4B95-3EFD-91E1-BDB3F2166421}"/>
          </ac:spMkLst>
        </pc:spChg>
        <pc:picChg chg="add mod ord">
          <ac:chgData name="Bruno Magnani" userId="90bf3a0edf6e39da" providerId="LiveId" clId="{E5C5E972-DFB3-460C-A560-C957D440C473}" dt="2023-01-22T21:51:20.744" v="6651" actId="14100"/>
          <ac:picMkLst>
            <pc:docMk/>
            <pc:sldMk cId="2780955453" sldId="276"/>
            <ac:picMk id="5" creationId="{FA92BE4E-0422-547D-CDE4-EA5FCC748201}"/>
          </ac:picMkLst>
        </pc:picChg>
      </pc:sldChg>
      <pc:sldChg chg="modSp new del mod">
        <pc:chgData name="Bruno Magnani" userId="90bf3a0edf6e39da" providerId="LiveId" clId="{E5C5E972-DFB3-460C-A560-C957D440C473}" dt="2023-01-26T21:57:11.270" v="8823" actId="47"/>
        <pc:sldMkLst>
          <pc:docMk/>
          <pc:sldMk cId="3036772612" sldId="277"/>
        </pc:sldMkLst>
        <pc:spChg chg="mod">
          <ac:chgData name="Bruno Magnani" userId="90bf3a0edf6e39da" providerId="LiveId" clId="{E5C5E972-DFB3-460C-A560-C957D440C473}" dt="2023-01-23T21:12:42.296" v="6991" actId="20577"/>
          <ac:spMkLst>
            <pc:docMk/>
            <pc:sldMk cId="3036772612" sldId="277"/>
            <ac:spMk id="2" creationId="{8F0D1AA9-B1E1-6541-F668-A1C3610AA352}"/>
          </ac:spMkLst>
        </pc:spChg>
        <pc:spChg chg="mod">
          <ac:chgData name="Bruno Magnani" userId="90bf3a0edf6e39da" providerId="LiveId" clId="{E5C5E972-DFB3-460C-A560-C957D440C473}" dt="2023-01-26T21:24:23.857" v="7727" actId="20577"/>
          <ac:spMkLst>
            <pc:docMk/>
            <pc:sldMk cId="3036772612" sldId="277"/>
            <ac:spMk id="3" creationId="{6766FFA2-C406-C00F-3917-A3D31DF2AC5C}"/>
          </ac:spMkLst>
        </pc:spChg>
      </pc:sldChg>
      <pc:sldChg chg="modSp add mod">
        <pc:chgData name="Bruno Magnani" userId="90bf3a0edf6e39da" providerId="LiveId" clId="{E5C5E972-DFB3-460C-A560-C957D440C473}" dt="2023-01-26T21:34:02.712" v="8458" actId="5793"/>
        <pc:sldMkLst>
          <pc:docMk/>
          <pc:sldMk cId="1887798549" sldId="278"/>
        </pc:sldMkLst>
        <pc:spChg chg="mod">
          <ac:chgData name="Bruno Magnani" userId="90bf3a0edf6e39da" providerId="LiveId" clId="{E5C5E972-DFB3-460C-A560-C957D440C473}" dt="2023-01-26T21:34:02.712" v="8458" actId="5793"/>
          <ac:spMkLst>
            <pc:docMk/>
            <pc:sldMk cId="1887798549" sldId="278"/>
            <ac:spMk id="3" creationId="{6766FFA2-C406-C00F-3917-A3D31DF2AC5C}"/>
          </ac:spMkLst>
        </pc:spChg>
      </pc:sldChg>
      <pc:sldChg chg="modSp new mod">
        <pc:chgData name="Bruno Magnani" userId="90bf3a0edf6e39da" providerId="LiveId" clId="{E5C5E972-DFB3-460C-A560-C957D440C473}" dt="2023-01-26T21:52:31.271" v="8822" actId="20577"/>
        <pc:sldMkLst>
          <pc:docMk/>
          <pc:sldMk cId="2183904247" sldId="279"/>
        </pc:sldMkLst>
        <pc:spChg chg="mod">
          <ac:chgData name="Bruno Magnani" userId="90bf3a0edf6e39da" providerId="LiveId" clId="{E5C5E972-DFB3-460C-A560-C957D440C473}" dt="2023-01-26T21:36:01.522" v="8492" actId="20577"/>
          <ac:spMkLst>
            <pc:docMk/>
            <pc:sldMk cId="2183904247" sldId="279"/>
            <ac:spMk id="2" creationId="{3E076C85-64BB-6392-9739-E84ACA3DFAA5}"/>
          </ac:spMkLst>
        </pc:spChg>
        <pc:spChg chg="mod">
          <ac:chgData name="Bruno Magnani" userId="90bf3a0edf6e39da" providerId="LiveId" clId="{E5C5E972-DFB3-460C-A560-C957D440C473}" dt="2023-01-26T21:52:31.271" v="8822" actId="20577"/>
          <ac:spMkLst>
            <pc:docMk/>
            <pc:sldMk cId="2183904247" sldId="279"/>
            <ac:spMk id="3" creationId="{BF2BED41-C293-09AD-1AE1-BB6404E97D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D86700-D2B5-4644-AB47-11DCDCA10E82}" type="datetimeFigureOut">
              <a:rPr lang="en-GB" smtClean="0"/>
              <a:t>26/01/2023</a:t>
            </a:fld>
            <a:endParaRPr lang="en-GB"/>
          </a:p>
        </p:txBody>
      </p:sp>
      <p:sp>
        <p:nvSpPr>
          <p:cNvPr id="4" name="Slide Image Placeholder 3"/>
          <p:cNvSpPr>
            <a:spLocks noGrp="1" noRot="1" noChangeAspect="1"/>
          </p:cNvSpPr>
          <p:nvPr>
            <p:ph type="sldImg" idx="2"/>
          </p:nvPr>
        </p:nvSpPr>
        <p:spPr>
          <a:xfrm>
            <a:off x="828675" y="1143000"/>
            <a:ext cx="52006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6BAB7-7419-4239-979D-E5029AD06229}" type="slidenum">
              <a:rPr lang="en-GB" smtClean="0"/>
              <a:t>‹#›</a:t>
            </a:fld>
            <a:endParaRPr lang="en-GB"/>
          </a:p>
        </p:txBody>
      </p:sp>
    </p:spTree>
    <p:extLst>
      <p:ext uri="{BB962C8B-B14F-4D97-AF65-F5344CB8AC3E}">
        <p14:creationId xmlns:p14="http://schemas.microsoft.com/office/powerpoint/2010/main" val="105176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296BAB7-7419-4239-979D-E5029AD06229}" type="slidenum">
              <a:rPr lang="en-GB" smtClean="0"/>
              <a:t>16</a:t>
            </a:fld>
            <a:endParaRPr lang="en-GB"/>
          </a:p>
        </p:txBody>
      </p:sp>
    </p:spTree>
    <p:extLst>
      <p:ext uri="{BB962C8B-B14F-4D97-AF65-F5344CB8AC3E}">
        <p14:creationId xmlns:p14="http://schemas.microsoft.com/office/powerpoint/2010/main" val="2874452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157196"/>
            <a:ext cx="6503180" cy="6078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Cross 49">
            <a:extLst>
              <a:ext uri="{FF2B5EF4-FFF2-40B4-BE49-F238E27FC236}">
                <a16:creationId xmlns:a16="http://schemas.microsoft.com/office/drawing/2014/main" id="{57A23F45-CDAE-8A40-8DE7-92A0BBC119B7}"/>
              </a:ext>
            </a:extLst>
          </p:cNvPr>
          <p:cNvSpPr/>
          <p:nvPr/>
        </p:nvSpPr>
        <p:spPr>
          <a:xfrm>
            <a:off x="5016812" y="5934316"/>
            <a:ext cx="524933" cy="55385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Rectangle 50">
            <a:extLst>
              <a:ext uri="{FF2B5EF4-FFF2-40B4-BE49-F238E27FC236}">
                <a16:creationId xmlns:a16="http://schemas.microsoft.com/office/drawing/2014/main" id="{68546383-CCC4-544B-B0D8-DE78DE39BB78}"/>
              </a:ext>
            </a:extLst>
          </p:cNvPr>
          <p:cNvSpPr/>
          <p:nvPr/>
        </p:nvSpPr>
        <p:spPr>
          <a:xfrm>
            <a:off x="9881559" y="1030435"/>
            <a:ext cx="1336774" cy="126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715167"/>
            <a:ext cx="8035342" cy="2872135"/>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712935"/>
            <a:ext cx="8035342" cy="931545"/>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6" y="6023257"/>
            <a:ext cx="3882843" cy="385241"/>
          </a:xfrm>
        </p:spPr>
        <p:txBody>
          <a:bodyPr/>
          <a:lstStyle>
            <a:lvl1pPr>
              <a:defRPr sz="1400"/>
            </a:lvl1pPr>
          </a:lstStyle>
          <a:p>
            <a:fld id="{73C3BD54-29B9-3D42-B178-776ED395AA85}" type="datetimeFigureOut">
              <a:rPr lang="en-US" smtClean="0"/>
              <a:pPr/>
              <a:t>1/26/2023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9472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157196"/>
            <a:ext cx="4652226" cy="6078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1/26/2023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1030435"/>
            <a:ext cx="1336774" cy="126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Cross 9">
            <a:extLst>
              <a:ext uri="{FF2B5EF4-FFF2-40B4-BE49-F238E27FC236}">
                <a16:creationId xmlns:a16="http://schemas.microsoft.com/office/drawing/2014/main" id="{E9CB83EF-4143-5A45-9B3A-9E70DD50253B}"/>
              </a:ext>
            </a:extLst>
          </p:cNvPr>
          <p:cNvSpPr/>
          <p:nvPr/>
        </p:nvSpPr>
        <p:spPr>
          <a:xfrm>
            <a:off x="11415184" y="5928463"/>
            <a:ext cx="524933" cy="55385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21686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71093"/>
            <a:ext cx="1853360" cy="49342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8" y="1271093"/>
            <a:ext cx="8274047" cy="4955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1/26/2023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1030435"/>
            <a:ext cx="1336774" cy="126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Rectangle 52">
            <a:extLst>
              <a:ext uri="{FF2B5EF4-FFF2-40B4-BE49-F238E27FC236}">
                <a16:creationId xmlns:a16="http://schemas.microsoft.com/office/drawing/2014/main" id="{DC4EC832-8181-5643-8A62-117E43F0E498}"/>
              </a:ext>
            </a:extLst>
          </p:cNvPr>
          <p:cNvSpPr/>
          <p:nvPr/>
        </p:nvSpPr>
        <p:spPr>
          <a:xfrm>
            <a:off x="-1" y="1157196"/>
            <a:ext cx="263565" cy="6078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Cross 9">
            <a:extLst>
              <a:ext uri="{FF2B5EF4-FFF2-40B4-BE49-F238E27FC236}">
                <a16:creationId xmlns:a16="http://schemas.microsoft.com/office/drawing/2014/main" id="{24AF3281-BC22-374D-A461-8B3181F600AA}"/>
              </a:ext>
            </a:extLst>
          </p:cNvPr>
          <p:cNvSpPr/>
          <p:nvPr/>
        </p:nvSpPr>
        <p:spPr>
          <a:xfrm>
            <a:off x="58249" y="5928463"/>
            <a:ext cx="524933" cy="55385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8924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157196"/>
            <a:ext cx="5571066" cy="6078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Cross 49">
            <a:extLst>
              <a:ext uri="{FF2B5EF4-FFF2-40B4-BE49-F238E27FC236}">
                <a16:creationId xmlns:a16="http://schemas.microsoft.com/office/drawing/2014/main" id="{BD33FF1F-6094-0B4A-A3E4-6B0D9283DB44}"/>
              </a:ext>
            </a:extLst>
          </p:cNvPr>
          <p:cNvSpPr/>
          <p:nvPr/>
        </p:nvSpPr>
        <p:spPr>
          <a:xfrm>
            <a:off x="11529485" y="5928463"/>
            <a:ext cx="524933" cy="55385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Rectangle 50">
            <a:extLst>
              <a:ext uri="{FF2B5EF4-FFF2-40B4-BE49-F238E27FC236}">
                <a16:creationId xmlns:a16="http://schemas.microsoft.com/office/drawing/2014/main" id="{B78A6D9C-C7A5-414B-8CB7-E31470D7D280}"/>
              </a:ext>
            </a:extLst>
          </p:cNvPr>
          <p:cNvSpPr/>
          <p:nvPr/>
        </p:nvSpPr>
        <p:spPr>
          <a:xfrm>
            <a:off x="9881559" y="1030435"/>
            <a:ext cx="1336774" cy="126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1/26/2023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8463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157196"/>
            <a:ext cx="7436404" cy="6078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Cross 49">
            <a:extLst>
              <a:ext uri="{FF2B5EF4-FFF2-40B4-BE49-F238E27FC236}">
                <a16:creationId xmlns:a16="http://schemas.microsoft.com/office/drawing/2014/main" id="{24E27617-2112-2342-9FF1-39F2A241CCCC}"/>
              </a:ext>
            </a:extLst>
          </p:cNvPr>
          <p:cNvSpPr/>
          <p:nvPr/>
        </p:nvSpPr>
        <p:spPr>
          <a:xfrm>
            <a:off x="4086372" y="5934316"/>
            <a:ext cx="524933" cy="55385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Rectangle 50">
            <a:extLst>
              <a:ext uri="{FF2B5EF4-FFF2-40B4-BE49-F238E27FC236}">
                <a16:creationId xmlns:a16="http://schemas.microsoft.com/office/drawing/2014/main" id="{C33CE582-7AFE-D048-B5BC-212A12A28F25}"/>
              </a:ext>
            </a:extLst>
          </p:cNvPr>
          <p:cNvSpPr/>
          <p:nvPr/>
        </p:nvSpPr>
        <p:spPr>
          <a:xfrm>
            <a:off x="9881559" y="1030435"/>
            <a:ext cx="1336774" cy="126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985633"/>
            <a:ext cx="7335836" cy="2097215"/>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4082851"/>
            <a:ext cx="7335836" cy="100071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1/26/2023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76750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2" y="2839927"/>
            <a:ext cx="4946643" cy="33654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4" y="2839927"/>
            <a:ext cx="4946639" cy="33654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1/26/2023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2" y="1157196"/>
            <a:ext cx="453769" cy="6078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1030435"/>
            <a:ext cx="1336774" cy="126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Cross 10">
            <a:extLst>
              <a:ext uri="{FF2B5EF4-FFF2-40B4-BE49-F238E27FC236}">
                <a16:creationId xmlns:a16="http://schemas.microsoft.com/office/drawing/2014/main" id="{671D2311-E9B8-F041-A7B8-D5696903F22A}"/>
              </a:ext>
            </a:extLst>
          </p:cNvPr>
          <p:cNvSpPr/>
          <p:nvPr/>
        </p:nvSpPr>
        <p:spPr>
          <a:xfrm>
            <a:off x="11531287" y="5928463"/>
            <a:ext cx="524933" cy="55385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35698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1" y="1271092"/>
            <a:ext cx="8266175" cy="1524347"/>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839928"/>
            <a:ext cx="4946644" cy="869303"/>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709231"/>
            <a:ext cx="4946644" cy="24966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839425"/>
            <a:ext cx="4946644" cy="869303"/>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708729"/>
            <a:ext cx="4946644" cy="24966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1/26/2023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2" y="1157196"/>
            <a:ext cx="453769" cy="6078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1030435"/>
            <a:ext cx="1336774" cy="126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Cross 13">
            <a:extLst>
              <a:ext uri="{FF2B5EF4-FFF2-40B4-BE49-F238E27FC236}">
                <a16:creationId xmlns:a16="http://schemas.microsoft.com/office/drawing/2014/main" id="{C5F6C588-FC1B-3147-AFA1-CD7D76C5AEAC}"/>
              </a:ext>
            </a:extLst>
          </p:cNvPr>
          <p:cNvSpPr/>
          <p:nvPr/>
        </p:nvSpPr>
        <p:spPr>
          <a:xfrm>
            <a:off x="11531287" y="5928463"/>
            <a:ext cx="524933" cy="55385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7197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1/26/2023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1030435"/>
            <a:ext cx="1336774" cy="126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Rectangle 50">
            <a:extLst>
              <a:ext uri="{FF2B5EF4-FFF2-40B4-BE49-F238E27FC236}">
                <a16:creationId xmlns:a16="http://schemas.microsoft.com/office/drawing/2014/main" id="{81DA7622-137E-184A-A93C-8DBB10318AE6}"/>
              </a:ext>
            </a:extLst>
          </p:cNvPr>
          <p:cNvSpPr/>
          <p:nvPr/>
        </p:nvSpPr>
        <p:spPr>
          <a:xfrm>
            <a:off x="11738232" y="1157196"/>
            <a:ext cx="453769" cy="6078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7" y="5928463"/>
            <a:ext cx="524933" cy="55385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9295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1/26/2023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157196"/>
            <a:ext cx="263565" cy="6078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Cross 47">
            <a:extLst>
              <a:ext uri="{FF2B5EF4-FFF2-40B4-BE49-F238E27FC236}">
                <a16:creationId xmlns:a16="http://schemas.microsoft.com/office/drawing/2014/main" id="{97F434CF-7503-CE4F-8426-C312C6315AD0}"/>
              </a:ext>
            </a:extLst>
          </p:cNvPr>
          <p:cNvSpPr/>
          <p:nvPr/>
        </p:nvSpPr>
        <p:spPr>
          <a:xfrm>
            <a:off x="58249" y="5928463"/>
            <a:ext cx="524933" cy="55385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ctangle 48">
            <a:extLst>
              <a:ext uri="{FF2B5EF4-FFF2-40B4-BE49-F238E27FC236}">
                <a16:creationId xmlns:a16="http://schemas.microsoft.com/office/drawing/2014/main" id="{FEDBFB2F-FE34-E349-9484-C275FBE31614}"/>
              </a:ext>
            </a:extLst>
          </p:cNvPr>
          <p:cNvSpPr/>
          <p:nvPr/>
        </p:nvSpPr>
        <p:spPr>
          <a:xfrm>
            <a:off x="9881559" y="1030435"/>
            <a:ext cx="1336774" cy="126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1519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70120"/>
            <a:ext cx="4114800" cy="1136565"/>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91346"/>
            <a:ext cx="5606518" cy="4268779"/>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498771"/>
            <a:ext cx="4114800" cy="33613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1/26/2023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1030435"/>
            <a:ext cx="1336774" cy="126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Rectangle 52">
            <a:extLst>
              <a:ext uri="{FF2B5EF4-FFF2-40B4-BE49-F238E27FC236}">
                <a16:creationId xmlns:a16="http://schemas.microsoft.com/office/drawing/2014/main" id="{35464D55-5C51-844B-A38A-8143590FB934}"/>
              </a:ext>
            </a:extLst>
          </p:cNvPr>
          <p:cNvSpPr/>
          <p:nvPr/>
        </p:nvSpPr>
        <p:spPr>
          <a:xfrm>
            <a:off x="-1" y="1157196"/>
            <a:ext cx="263565" cy="6078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Cross 10">
            <a:extLst>
              <a:ext uri="{FF2B5EF4-FFF2-40B4-BE49-F238E27FC236}">
                <a16:creationId xmlns:a16="http://schemas.microsoft.com/office/drawing/2014/main" id="{FD988250-C554-DE44-B887-57D0B2AA8E37}"/>
              </a:ext>
            </a:extLst>
          </p:cNvPr>
          <p:cNvSpPr/>
          <p:nvPr/>
        </p:nvSpPr>
        <p:spPr>
          <a:xfrm>
            <a:off x="58249" y="5928463"/>
            <a:ext cx="524933" cy="55385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300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70120"/>
            <a:ext cx="4114800" cy="1136565"/>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157196"/>
            <a:ext cx="6096270" cy="6078629"/>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501273"/>
            <a:ext cx="4114800" cy="335885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1/26/2023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1030435"/>
            <a:ext cx="1336774" cy="126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Rectangle 55">
            <a:extLst>
              <a:ext uri="{FF2B5EF4-FFF2-40B4-BE49-F238E27FC236}">
                <a16:creationId xmlns:a16="http://schemas.microsoft.com/office/drawing/2014/main" id="{2C9320FA-0E3A-2749-9085-DF30FA26F4BD}"/>
              </a:ext>
            </a:extLst>
          </p:cNvPr>
          <p:cNvSpPr/>
          <p:nvPr/>
        </p:nvSpPr>
        <p:spPr>
          <a:xfrm>
            <a:off x="-1" y="1157196"/>
            <a:ext cx="263565" cy="60786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Cross 10">
            <a:extLst>
              <a:ext uri="{FF2B5EF4-FFF2-40B4-BE49-F238E27FC236}">
                <a16:creationId xmlns:a16="http://schemas.microsoft.com/office/drawing/2014/main" id="{5A3DF5D0-8A2C-A049-9132-EE1EF7D014D4}"/>
              </a:ext>
            </a:extLst>
          </p:cNvPr>
          <p:cNvSpPr/>
          <p:nvPr/>
        </p:nvSpPr>
        <p:spPr>
          <a:xfrm>
            <a:off x="58249" y="5928463"/>
            <a:ext cx="524933" cy="55385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5063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71092"/>
            <a:ext cx="8267296" cy="152624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839928"/>
            <a:ext cx="8267296" cy="33642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6277481"/>
            <a:ext cx="4114800" cy="385241"/>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1/26/2023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73104"/>
            <a:ext cx="4114800" cy="260490"/>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39337"/>
            <a:ext cx="914400" cy="328024"/>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86059609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891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CBE62-27C1-3C70-AD8A-F2692319E238}"/>
              </a:ext>
            </a:extLst>
          </p:cNvPr>
          <p:cNvSpPr>
            <a:spLocks noGrp="1"/>
          </p:cNvSpPr>
          <p:nvPr>
            <p:ph type="ctrTitle"/>
          </p:nvPr>
        </p:nvSpPr>
        <p:spPr>
          <a:xfrm>
            <a:off x="6562615" y="1814520"/>
            <a:ext cx="4655719" cy="2722164"/>
          </a:xfrm>
        </p:spPr>
        <p:txBody>
          <a:bodyPr>
            <a:normAutofit/>
          </a:bodyPr>
          <a:lstStyle/>
          <a:p>
            <a:r>
              <a:rPr lang="en-GB" sz="2400" b="1" dirty="0"/>
              <a:t>Analysis of the Data surrounding Udemy Courses with regard to Subscription Level, Rating, Review and Price</a:t>
            </a:r>
            <a:br>
              <a:rPr lang="en-GB" sz="2400" b="1" dirty="0"/>
            </a:br>
            <a:br>
              <a:rPr lang="en-GB" sz="2400" dirty="0"/>
            </a:br>
            <a:br>
              <a:rPr lang="en-GB" sz="2400" dirty="0"/>
            </a:br>
            <a:endParaRPr lang="en-GB" sz="2400" dirty="0"/>
          </a:p>
        </p:txBody>
      </p:sp>
      <p:pic>
        <p:nvPicPr>
          <p:cNvPr id="4" name="Picture 3" descr="Colored pencils inside a pencil holder which is on top of a wood table">
            <a:extLst>
              <a:ext uri="{FF2B5EF4-FFF2-40B4-BE49-F238E27FC236}">
                <a16:creationId xmlns:a16="http://schemas.microsoft.com/office/drawing/2014/main" id="{498A7D34-3289-B57F-8EDA-E09D243892F4}"/>
              </a:ext>
            </a:extLst>
          </p:cNvPr>
          <p:cNvPicPr>
            <a:picLocks noChangeAspect="1"/>
          </p:cNvPicPr>
          <p:nvPr/>
        </p:nvPicPr>
        <p:blipFill rotWithShape="1">
          <a:blip r:embed="rId2"/>
          <a:srcRect l="41231" r="-1" b="-1"/>
          <a:stretch/>
        </p:blipFill>
        <p:spPr>
          <a:xfrm>
            <a:off x="-12960" y="188922"/>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6" y="581247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1165542"/>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241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D00-3A49-4DF8-44CA-9F31C8B15EE1}"/>
              </a:ext>
            </a:extLst>
          </p:cNvPr>
          <p:cNvSpPr>
            <a:spLocks noGrp="1"/>
          </p:cNvSpPr>
          <p:nvPr>
            <p:ph type="title"/>
          </p:nvPr>
        </p:nvSpPr>
        <p:spPr>
          <a:xfrm>
            <a:off x="565150" y="388591"/>
            <a:ext cx="11215725" cy="557708"/>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Subscribers Per Year</a:t>
            </a:r>
          </a:p>
        </p:txBody>
      </p:sp>
      <p:pic>
        <p:nvPicPr>
          <p:cNvPr id="5" name="Content Placeholder 4">
            <a:extLst>
              <a:ext uri="{FF2B5EF4-FFF2-40B4-BE49-F238E27FC236}">
                <a16:creationId xmlns:a16="http://schemas.microsoft.com/office/drawing/2014/main" id="{89ABB900-389E-1CBF-C361-0C3C3C0AC4D6}"/>
              </a:ext>
            </a:extLst>
          </p:cNvPr>
          <p:cNvPicPr>
            <a:picLocks noGrp="1" noChangeAspect="1"/>
          </p:cNvPicPr>
          <p:nvPr>
            <p:ph idx="1"/>
          </p:nvPr>
        </p:nvPicPr>
        <p:blipFill>
          <a:blip r:embed="rId2"/>
          <a:stretch>
            <a:fillRect/>
          </a:stretch>
        </p:blipFill>
        <p:spPr>
          <a:xfrm>
            <a:off x="565149" y="1254643"/>
            <a:ext cx="11215724" cy="4240838"/>
          </a:xfrm>
        </p:spPr>
      </p:pic>
      <p:sp>
        <p:nvSpPr>
          <p:cNvPr id="6" name="TextBox 5">
            <a:extLst>
              <a:ext uri="{FF2B5EF4-FFF2-40B4-BE49-F238E27FC236}">
                <a16:creationId xmlns:a16="http://schemas.microsoft.com/office/drawing/2014/main" id="{16A28B9E-C372-DB56-562D-AE5D4A0118A8}"/>
              </a:ext>
            </a:extLst>
          </p:cNvPr>
          <p:cNvSpPr txBox="1"/>
          <p:nvPr/>
        </p:nvSpPr>
        <p:spPr>
          <a:xfrm>
            <a:off x="1020726" y="5667153"/>
            <a:ext cx="10632558" cy="70788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As we can see from the Bar Chart, the Number of Subscribers increases steadily from 2010 to 2016 from 0 to 5.9 Million and then decreases steadily in consecutive years until 2020.</a:t>
            </a:r>
          </a:p>
        </p:txBody>
      </p:sp>
    </p:spTree>
    <p:extLst>
      <p:ext uri="{BB962C8B-B14F-4D97-AF65-F5344CB8AC3E}">
        <p14:creationId xmlns:p14="http://schemas.microsoft.com/office/powerpoint/2010/main" val="216899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D92-FCB9-CF9A-F1F9-C8D2EA8772AC}"/>
              </a:ext>
            </a:extLst>
          </p:cNvPr>
          <p:cNvSpPr>
            <a:spLocks noGrp="1"/>
          </p:cNvSpPr>
          <p:nvPr>
            <p:ph type="title"/>
          </p:nvPr>
        </p:nvSpPr>
        <p:spPr>
          <a:xfrm>
            <a:off x="448190" y="409855"/>
            <a:ext cx="11364581" cy="610871"/>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Subscribers vs Discount Price Amount</a:t>
            </a:r>
          </a:p>
        </p:txBody>
      </p:sp>
      <p:pic>
        <p:nvPicPr>
          <p:cNvPr id="5" name="Content Placeholder 4">
            <a:extLst>
              <a:ext uri="{FF2B5EF4-FFF2-40B4-BE49-F238E27FC236}">
                <a16:creationId xmlns:a16="http://schemas.microsoft.com/office/drawing/2014/main" id="{E0EF1202-EB2F-F79A-55D0-F827BB976034}"/>
              </a:ext>
            </a:extLst>
          </p:cNvPr>
          <p:cNvPicPr>
            <a:picLocks noGrp="1" noChangeAspect="1"/>
          </p:cNvPicPr>
          <p:nvPr>
            <p:ph idx="1"/>
          </p:nvPr>
        </p:nvPicPr>
        <p:blipFill>
          <a:blip r:embed="rId2"/>
          <a:stretch>
            <a:fillRect/>
          </a:stretch>
        </p:blipFill>
        <p:spPr>
          <a:xfrm>
            <a:off x="448190" y="1439750"/>
            <a:ext cx="11364581" cy="4356324"/>
          </a:xfrm>
        </p:spPr>
      </p:pic>
      <p:sp>
        <p:nvSpPr>
          <p:cNvPr id="6" name="TextBox 5">
            <a:extLst>
              <a:ext uri="{FF2B5EF4-FFF2-40B4-BE49-F238E27FC236}">
                <a16:creationId xmlns:a16="http://schemas.microsoft.com/office/drawing/2014/main" id="{C6DFB1E7-0907-53F8-1FDC-7156CFEA383D}"/>
              </a:ext>
            </a:extLst>
          </p:cNvPr>
          <p:cNvSpPr txBox="1"/>
          <p:nvPr/>
        </p:nvSpPr>
        <p:spPr>
          <a:xfrm>
            <a:off x="691116" y="5922335"/>
            <a:ext cx="11121655" cy="1015663"/>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data shows that courses that have a low subscription level have the highest Discount Price Amount. This makes good business sense as non profitable courses can be assigned discounted prices as opposed to courses at a higher subscription level that are not subsidised and are therefore more profitable.</a:t>
            </a:r>
          </a:p>
        </p:txBody>
      </p:sp>
    </p:spTree>
    <p:extLst>
      <p:ext uri="{BB962C8B-B14F-4D97-AF65-F5344CB8AC3E}">
        <p14:creationId xmlns:p14="http://schemas.microsoft.com/office/powerpoint/2010/main" val="123071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9140-824D-6A91-D963-1CB9B7A38E22}"/>
              </a:ext>
            </a:extLst>
          </p:cNvPr>
          <p:cNvSpPr>
            <a:spLocks noGrp="1"/>
          </p:cNvSpPr>
          <p:nvPr>
            <p:ph type="title"/>
          </p:nvPr>
        </p:nvSpPr>
        <p:spPr>
          <a:xfrm>
            <a:off x="426926" y="377957"/>
            <a:ext cx="11375214" cy="578973"/>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Price Detail Amount vs Number of Subscribers</a:t>
            </a:r>
          </a:p>
        </p:txBody>
      </p:sp>
      <p:pic>
        <p:nvPicPr>
          <p:cNvPr id="5" name="Content Placeholder 4">
            <a:extLst>
              <a:ext uri="{FF2B5EF4-FFF2-40B4-BE49-F238E27FC236}">
                <a16:creationId xmlns:a16="http://schemas.microsoft.com/office/drawing/2014/main" id="{A4E48000-C68C-F383-8AD9-0ABC26CE5B39}"/>
              </a:ext>
            </a:extLst>
          </p:cNvPr>
          <p:cNvPicPr>
            <a:picLocks noGrp="1" noChangeAspect="1"/>
          </p:cNvPicPr>
          <p:nvPr>
            <p:ph idx="1"/>
          </p:nvPr>
        </p:nvPicPr>
        <p:blipFill>
          <a:blip r:embed="rId2"/>
          <a:stretch>
            <a:fillRect/>
          </a:stretch>
        </p:blipFill>
        <p:spPr>
          <a:xfrm>
            <a:off x="426926" y="1060317"/>
            <a:ext cx="11375214" cy="4245330"/>
          </a:xfrm>
        </p:spPr>
      </p:pic>
      <p:sp>
        <p:nvSpPr>
          <p:cNvPr id="7" name="TextBox 6">
            <a:extLst>
              <a:ext uri="{FF2B5EF4-FFF2-40B4-BE49-F238E27FC236}">
                <a16:creationId xmlns:a16="http://schemas.microsoft.com/office/drawing/2014/main" id="{A29F7D80-0DE5-1680-7C1B-1FE03DC3CB0A}"/>
              </a:ext>
            </a:extLst>
          </p:cNvPr>
          <p:cNvSpPr txBox="1"/>
          <p:nvPr/>
        </p:nvSpPr>
        <p:spPr>
          <a:xfrm>
            <a:off x="754912" y="5720316"/>
            <a:ext cx="10962167" cy="1015663"/>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data shows that courses at a lower subscription level carry high prices as opposed to courses at a higher subscription level that are assigned a more competitive price to make them more profitable in the long run.</a:t>
            </a:r>
          </a:p>
        </p:txBody>
      </p:sp>
    </p:spTree>
    <p:extLst>
      <p:ext uri="{BB962C8B-B14F-4D97-AF65-F5344CB8AC3E}">
        <p14:creationId xmlns:p14="http://schemas.microsoft.com/office/powerpoint/2010/main" val="337109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3FAB-1A37-9D4A-7424-DA880488A961}"/>
              </a:ext>
            </a:extLst>
          </p:cNvPr>
          <p:cNvSpPr>
            <a:spLocks noGrp="1"/>
          </p:cNvSpPr>
          <p:nvPr>
            <p:ph type="title"/>
          </p:nvPr>
        </p:nvSpPr>
        <p:spPr>
          <a:xfrm>
            <a:off x="458822" y="356978"/>
            <a:ext cx="11428377" cy="578687"/>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Reviews</a:t>
            </a:r>
          </a:p>
        </p:txBody>
      </p:sp>
      <p:pic>
        <p:nvPicPr>
          <p:cNvPr id="5" name="Content Placeholder 4">
            <a:extLst>
              <a:ext uri="{FF2B5EF4-FFF2-40B4-BE49-F238E27FC236}">
                <a16:creationId xmlns:a16="http://schemas.microsoft.com/office/drawing/2014/main" id="{C84DA3FA-81C0-A5C1-2CEB-C0EE448169F4}"/>
              </a:ext>
            </a:extLst>
          </p:cNvPr>
          <p:cNvPicPr>
            <a:picLocks noGrp="1" noChangeAspect="1"/>
          </p:cNvPicPr>
          <p:nvPr>
            <p:ph idx="1"/>
          </p:nvPr>
        </p:nvPicPr>
        <p:blipFill>
          <a:blip r:embed="rId2"/>
          <a:stretch>
            <a:fillRect/>
          </a:stretch>
        </p:blipFill>
        <p:spPr>
          <a:xfrm>
            <a:off x="744279" y="935038"/>
            <a:ext cx="10813312" cy="5274376"/>
          </a:xfrm>
        </p:spPr>
      </p:pic>
      <p:sp>
        <p:nvSpPr>
          <p:cNvPr id="6" name="TextBox 5">
            <a:extLst>
              <a:ext uri="{FF2B5EF4-FFF2-40B4-BE49-F238E27FC236}">
                <a16:creationId xmlns:a16="http://schemas.microsoft.com/office/drawing/2014/main" id="{77C3AE2E-4716-55FD-8971-6706780F12CE}"/>
              </a:ext>
            </a:extLst>
          </p:cNvPr>
          <p:cNvSpPr txBox="1"/>
          <p:nvPr/>
        </p:nvSpPr>
        <p:spPr>
          <a:xfrm>
            <a:off x="988828" y="6209414"/>
            <a:ext cx="10568763" cy="6463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As the Ratings reach 4, the number of reviews starts to increase and oscillates from one ratings to the next within the 4-5 ratings range. Therefore, the higher </a:t>
            </a:r>
            <a:r>
              <a:rPr lang="en-GB">
                <a:latin typeface="Times New Roman" panose="02020603050405020304" pitchFamily="18" charset="0"/>
                <a:cs typeface="Times New Roman" panose="02020603050405020304" pitchFamily="18" charset="0"/>
              </a:rPr>
              <a:t>the rating </a:t>
            </a:r>
            <a:r>
              <a:rPr lang="en-GB" dirty="0">
                <a:latin typeface="Times New Roman" panose="02020603050405020304" pitchFamily="18" charset="0"/>
                <a:cs typeface="Times New Roman" panose="02020603050405020304" pitchFamily="18" charset="0"/>
              </a:rPr>
              <a:t>the more likelihood of the number of reviews being high.</a:t>
            </a:r>
          </a:p>
        </p:txBody>
      </p:sp>
    </p:spTree>
    <p:extLst>
      <p:ext uri="{BB962C8B-B14F-4D97-AF65-F5344CB8AC3E}">
        <p14:creationId xmlns:p14="http://schemas.microsoft.com/office/powerpoint/2010/main" val="370657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4D93-F0E3-BFA2-0623-1AA1B9B89594}"/>
              </a:ext>
            </a:extLst>
          </p:cNvPr>
          <p:cNvSpPr>
            <a:spLocks noGrp="1"/>
          </p:cNvSpPr>
          <p:nvPr>
            <p:ph type="title"/>
          </p:nvPr>
        </p:nvSpPr>
        <p:spPr>
          <a:xfrm>
            <a:off x="551932" y="505834"/>
            <a:ext cx="11088135" cy="525810"/>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Reviews continued</a:t>
            </a:r>
          </a:p>
        </p:txBody>
      </p:sp>
      <p:pic>
        <p:nvPicPr>
          <p:cNvPr id="5" name="Content Placeholder 4">
            <a:extLst>
              <a:ext uri="{FF2B5EF4-FFF2-40B4-BE49-F238E27FC236}">
                <a16:creationId xmlns:a16="http://schemas.microsoft.com/office/drawing/2014/main" id="{2D7F5B39-6FDB-C6A6-7270-F28B7071E221}"/>
              </a:ext>
            </a:extLst>
          </p:cNvPr>
          <p:cNvPicPr>
            <a:picLocks noGrp="1" noChangeAspect="1"/>
          </p:cNvPicPr>
          <p:nvPr>
            <p:ph idx="1"/>
          </p:nvPr>
        </p:nvPicPr>
        <p:blipFill>
          <a:blip r:embed="rId2"/>
          <a:stretch>
            <a:fillRect/>
          </a:stretch>
        </p:blipFill>
        <p:spPr>
          <a:xfrm>
            <a:off x="425302" y="1151903"/>
            <a:ext cx="11355572" cy="4961818"/>
          </a:xfrm>
        </p:spPr>
      </p:pic>
      <p:sp>
        <p:nvSpPr>
          <p:cNvPr id="6" name="TextBox 5">
            <a:extLst>
              <a:ext uri="{FF2B5EF4-FFF2-40B4-BE49-F238E27FC236}">
                <a16:creationId xmlns:a16="http://schemas.microsoft.com/office/drawing/2014/main" id="{12C8C36B-1725-A2C2-673F-0D9D625CD12A}"/>
              </a:ext>
            </a:extLst>
          </p:cNvPr>
          <p:cNvSpPr txBox="1"/>
          <p:nvPr/>
        </p:nvSpPr>
        <p:spPr>
          <a:xfrm>
            <a:off x="1041990" y="5899256"/>
            <a:ext cx="10724708" cy="92333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When there are more published lectures they occur when there are the least amount of reviews. This shows that people review courses more than published lectures, as published lectures are treated as more of an information source.</a:t>
            </a:r>
          </a:p>
        </p:txBody>
      </p:sp>
    </p:spTree>
    <p:extLst>
      <p:ext uri="{BB962C8B-B14F-4D97-AF65-F5344CB8AC3E}">
        <p14:creationId xmlns:p14="http://schemas.microsoft.com/office/powerpoint/2010/main" val="270361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B02B-7FAE-8A3D-2BDD-7363B4019B6A}"/>
              </a:ext>
            </a:extLst>
          </p:cNvPr>
          <p:cNvSpPr>
            <a:spLocks noGrp="1"/>
          </p:cNvSpPr>
          <p:nvPr>
            <p:ph type="title"/>
          </p:nvPr>
        </p:nvSpPr>
        <p:spPr>
          <a:xfrm>
            <a:off x="565150" y="399508"/>
            <a:ext cx="11045604" cy="632136"/>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Reviews continued</a:t>
            </a:r>
          </a:p>
        </p:txBody>
      </p:sp>
      <p:pic>
        <p:nvPicPr>
          <p:cNvPr id="5" name="Content Placeholder 4">
            <a:extLst>
              <a:ext uri="{FF2B5EF4-FFF2-40B4-BE49-F238E27FC236}">
                <a16:creationId xmlns:a16="http://schemas.microsoft.com/office/drawing/2014/main" id="{289553FA-B962-6D6B-B48F-114DDB8693BD}"/>
              </a:ext>
            </a:extLst>
          </p:cNvPr>
          <p:cNvPicPr>
            <a:picLocks noGrp="1" noChangeAspect="1"/>
          </p:cNvPicPr>
          <p:nvPr>
            <p:ph idx="1"/>
          </p:nvPr>
        </p:nvPicPr>
        <p:blipFill>
          <a:blip r:embed="rId2"/>
          <a:stretch>
            <a:fillRect/>
          </a:stretch>
        </p:blipFill>
        <p:spPr>
          <a:xfrm>
            <a:off x="565150" y="1031644"/>
            <a:ext cx="11045604" cy="4334530"/>
          </a:xfrm>
        </p:spPr>
      </p:pic>
      <p:sp>
        <p:nvSpPr>
          <p:cNvPr id="6" name="TextBox 5">
            <a:extLst>
              <a:ext uri="{FF2B5EF4-FFF2-40B4-BE49-F238E27FC236}">
                <a16:creationId xmlns:a16="http://schemas.microsoft.com/office/drawing/2014/main" id="{FC016868-DF8D-7E38-75EE-05D2B271ABA4}"/>
              </a:ext>
            </a:extLst>
          </p:cNvPr>
          <p:cNvSpPr txBox="1"/>
          <p:nvPr/>
        </p:nvSpPr>
        <p:spPr>
          <a:xfrm>
            <a:off x="565150" y="5635256"/>
            <a:ext cx="11045604" cy="6463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The highest number of published practice tests occurs when there are the smallest amount of reviews. When clients have to self serve by using published lectures and practice tests they tend not to review this  </a:t>
            </a:r>
          </a:p>
        </p:txBody>
      </p:sp>
    </p:spTree>
    <p:extLst>
      <p:ext uri="{BB962C8B-B14F-4D97-AF65-F5344CB8AC3E}">
        <p14:creationId xmlns:p14="http://schemas.microsoft.com/office/powerpoint/2010/main" val="103669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5A16-07ED-F052-C7E4-34D4CE1FFC6B}"/>
              </a:ext>
            </a:extLst>
          </p:cNvPr>
          <p:cNvSpPr>
            <a:spLocks noGrp="1"/>
          </p:cNvSpPr>
          <p:nvPr>
            <p:ph type="title"/>
          </p:nvPr>
        </p:nvSpPr>
        <p:spPr>
          <a:xfrm>
            <a:off x="504824" y="423136"/>
            <a:ext cx="11182352" cy="608508"/>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Reviews continued</a:t>
            </a:r>
          </a:p>
        </p:txBody>
      </p:sp>
      <p:pic>
        <p:nvPicPr>
          <p:cNvPr id="5" name="Content Placeholder 4">
            <a:extLst>
              <a:ext uri="{FF2B5EF4-FFF2-40B4-BE49-F238E27FC236}">
                <a16:creationId xmlns:a16="http://schemas.microsoft.com/office/drawing/2014/main" id="{9B8A1E24-63E7-045B-40E0-37518D327F52}"/>
              </a:ext>
            </a:extLst>
          </p:cNvPr>
          <p:cNvPicPr>
            <a:picLocks noGrp="1" noChangeAspect="1"/>
          </p:cNvPicPr>
          <p:nvPr>
            <p:ph idx="1"/>
          </p:nvPr>
        </p:nvPicPr>
        <p:blipFill>
          <a:blip r:embed="rId3"/>
          <a:stretch>
            <a:fillRect/>
          </a:stretch>
        </p:blipFill>
        <p:spPr>
          <a:xfrm>
            <a:off x="504824" y="1031644"/>
            <a:ext cx="10877759" cy="4873856"/>
          </a:xfrm>
        </p:spPr>
      </p:pic>
      <p:sp>
        <p:nvSpPr>
          <p:cNvPr id="6" name="TextBox 5">
            <a:extLst>
              <a:ext uri="{FF2B5EF4-FFF2-40B4-BE49-F238E27FC236}">
                <a16:creationId xmlns:a16="http://schemas.microsoft.com/office/drawing/2014/main" id="{522789F7-CDAC-8273-328A-166035DDA266}"/>
              </a:ext>
            </a:extLst>
          </p:cNvPr>
          <p:cNvSpPr txBox="1"/>
          <p:nvPr/>
        </p:nvSpPr>
        <p:spPr>
          <a:xfrm>
            <a:off x="660399" y="6025289"/>
            <a:ext cx="10871200" cy="6463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As we can see, the higher the price detail amount the fewer the number of reviews. This shows that higher price does not prompt consumers to provide a review.</a:t>
            </a:r>
          </a:p>
        </p:txBody>
      </p:sp>
    </p:spTree>
    <p:extLst>
      <p:ext uri="{BB962C8B-B14F-4D97-AF65-F5344CB8AC3E}">
        <p14:creationId xmlns:p14="http://schemas.microsoft.com/office/powerpoint/2010/main" val="137922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CE8F-471D-91A5-7E6C-4744D89B5088}"/>
              </a:ext>
            </a:extLst>
          </p:cNvPr>
          <p:cNvSpPr>
            <a:spLocks noGrp="1"/>
          </p:cNvSpPr>
          <p:nvPr>
            <p:ph type="title"/>
          </p:nvPr>
        </p:nvSpPr>
        <p:spPr>
          <a:xfrm>
            <a:off x="565150" y="495201"/>
            <a:ext cx="11130665" cy="536443"/>
          </a:xfrm>
        </p:spPr>
        <p:txBody>
          <a:bodyPr>
            <a:normAutofit/>
          </a:bodyPr>
          <a:lstStyle/>
          <a:p>
            <a:pPr algn="ctr"/>
            <a:r>
              <a:rPr lang="en-GB" sz="2400" b="1" dirty="0">
                <a:latin typeface="Times New Roman" panose="02020603050405020304" pitchFamily="18" charset="0"/>
                <a:cs typeface="Times New Roman" panose="02020603050405020304" pitchFamily="18" charset="0"/>
              </a:rPr>
              <a:t>Analysis of Rating</a:t>
            </a:r>
          </a:p>
        </p:txBody>
      </p:sp>
      <p:pic>
        <p:nvPicPr>
          <p:cNvPr id="5" name="Content Placeholder 4">
            <a:extLst>
              <a:ext uri="{FF2B5EF4-FFF2-40B4-BE49-F238E27FC236}">
                <a16:creationId xmlns:a16="http://schemas.microsoft.com/office/drawing/2014/main" id="{EE0DB873-0A35-2282-2F2F-7DCEA7F19BF4}"/>
              </a:ext>
            </a:extLst>
          </p:cNvPr>
          <p:cNvPicPr>
            <a:picLocks noGrp="1" noChangeAspect="1"/>
          </p:cNvPicPr>
          <p:nvPr>
            <p:ph idx="1"/>
          </p:nvPr>
        </p:nvPicPr>
        <p:blipFill>
          <a:blip r:embed="rId2"/>
          <a:stretch>
            <a:fillRect/>
          </a:stretch>
        </p:blipFill>
        <p:spPr>
          <a:xfrm>
            <a:off x="467194" y="1199159"/>
            <a:ext cx="11228621" cy="3691817"/>
          </a:xfrm>
        </p:spPr>
      </p:pic>
      <p:sp>
        <p:nvSpPr>
          <p:cNvPr id="6" name="TextBox 5">
            <a:extLst>
              <a:ext uri="{FF2B5EF4-FFF2-40B4-BE49-F238E27FC236}">
                <a16:creationId xmlns:a16="http://schemas.microsoft.com/office/drawing/2014/main" id="{C939EBA4-FA39-FE1D-1BCA-484F5BC6DCF8}"/>
              </a:ext>
            </a:extLst>
          </p:cNvPr>
          <p:cNvSpPr txBox="1"/>
          <p:nvPr/>
        </p:nvSpPr>
        <p:spPr>
          <a:xfrm>
            <a:off x="467833" y="5241851"/>
            <a:ext cx="11227982"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As we can see, on the whole, the higher the rating is the higher the number of published lectures.</a:t>
            </a:r>
          </a:p>
        </p:txBody>
      </p:sp>
    </p:spTree>
    <p:extLst>
      <p:ext uri="{BB962C8B-B14F-4D97-AF65-F5344CB8AC3E}">
        <p14:creationId xmlns:p14="http://schemas.microsoft.com/office/powerpoint/2010/main" val="2648275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D0A9-47F4-93EE-B043-AD959EBDBD0E}"/>
              </a:ext>
            </a:extLst>
          </p:cNvPr>
          <p:cNvSpPr>
            <a:spLocks noGrp="1"/>
          </p:cNvSpPr>
          <p:nvPr>
            <p:ph type="title"/>
          </p:nvPr>
        </p:nvSpPr>
        <p:spPr>
          <a:xfrm>
            <a:off x="530667" y="463018"/>
            <a:ext cx="11130665" cy="557708"/>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Ratings continued</a:t>
            </a:r>
          </a:p>
        </p:txBody>
      </p:sp>
      <p:pic>
        <p:nvPicPr>
          <p:cNvPr id="5" name="Content Placeholder 4">
            <a:extLst>
              <a:ext uri="{FF2B5EF4-FFF2-40B4-BE49-F238E27FC236}">
                <a16:creationId xmlns:a16="http://schemas.microsoft.com/office/drawing/2014/main" id="{AF80DF64-84F6-CD00-F48B-5817916B72B5}"/>
              </a:ext>
            </a:extLst>
          </p:cNvPr>
          <p:cNvPicPr>
            <a:picLocks noGrp="1" noChangeAspect="1"/>
          </p:cNvPicPr>
          <p:nvPr>
            <p:ph idx="1"/>
          </p:nvPr>
        </p:nvPicPr>
        <p:blipFill>
          <a:blip r:embed="rId2"/>
          <a:stretch>
            <a:fillRect/>
          </a:stretch>
        </p:blipFill>
        <p:spPr>
          <a:xfrm>
            <a:off x="749062" y="1020726"/>
            <a:ext cx="10912270" cy="3094074"/>
          </a:xfrm>
        </p:spPr>
      </p:pic>
      <p:sp>
        <p:nvSpPr>
          <p:cNvPr id="6" name="TextBox 5">
            <a:extLst>
              <a:ext uri="{FF2B5EF4-FFF2-40B4-BE49-F238E27FC236}">
                <a16:creationId xmlns:a16="http://schemas.microsoft.com/office/drawing/2014/main" id="{61418949-F7B4-1E86-797E-BEDF7F48D769}"/>
              </a:ext>
            </a:extLst>
          </p:cNvPr>
          <p:cNvSpPr txBox="1"/>
          <p:nvPr/>
        </p:nvSpPr>
        <p:spPr>
          <a:xfrm>
            <a:off x="749062" y="4343400"/>
            <a:ext cx="10873932" cy="92333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When analysing the Ratings vs the Number of Published Lectures, it is clear that as the ratings decrease the number of published lectures decrease. When the ratings are at their lowest, this will have no bearing on the number of published lectures.</a:t>
            </a:r>
          </a:p>
        </p:txBody>
      </p:sp>
    </p:spTree>
    <p:extLst>
      <p:ext uri="{BB962C8B-B14F-4D97-AF65-F5344CB8AC3E}">
        <p14:creationId xmlns:p14="http://schemas.microsoft.com/office/powerpoint/2010/main" val="1086241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B025-9C71-8139-FF33-8412560124DA}"/>
              </a:ext>
            </a:extLst>
          </p:cNvPr>
          <p:cNvSpPr>
            <a:spLocks noGrp="1"/>
          </p:cNvSpPr>
          <p:nvPr>
            <p:ph type="title"/>
          </p:nvPr>
        </p:nvSpPr>
        <p:spPr>
          <a:xfrm>
            <a:off x="565150" y="372336"/>
            <a:ext cx="11106151" cy="589689"/>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Ratings continued</a:t>
            </a:r>
          </a:p>
        </p:txBody>
      </p:sp>
      <p:pic>
        <p:nvPicPr>
          <p:cNvPr id="5" name="Content Placeholder 4">
            <a:extLst>
              <a:ext uri="{FF2B5EF4-FFF2-40B4-BE49-F238E27FC236}">
                <a16:creationId xmlns:a16="http://schemas.microsoft.com/office/drawing/2014/main" id="{9D4A7AA3-3F12-D9ED-F85C-32352E33B037}"/>
              </a:ext>
            </a:extLst>
          </p:cNvPr>
          <p:cNvPicPr>
            <a:picLocks noGrp="1" noChangeAspect="1"/>
          </p:cNvPicPr>
          <p:nvPr>
            <p:ph idx="1"/>
          </p:nvPr>
        </p:nvPicPr>
        <p:blipFill>
          <a:blip r:embed="rId2"/>
          <a:stretch>
            <a:fillRect/>
          </a:stretch>
        </p:blipFill>
        <p:spPr>
          <a:xfrm>
            <a:off x="679450" y="962024"/>
            <a:ext cx="10947400" cy="3597275"/>
          </a:xfrm>
        </p:spPr>
      </p:pic>
      <p:sp>
        <p:nvSpPr>
          <p:cNvPr id="6" name="TextBox 5">
            <a:extLst>
              <a:ext uri="{FF2B5EF4-FFF2-40B4-BE49-F238E27FC236}">
                <a16:creationId xmlns:a16="http://schemas.microsoft.com/office/drawing/2014/main" id="{5CE58090-DAD5-B637-EFC5-57593C6E8272}"/>
              </a:ext>
            </a:extLst>
          </p:cNvPr>
          <p:cNvSpPr txBox="1"/>
          <p:nvPr/>
        </p:nvSpPr>
        <p:spPr>
          <a:xfrm>
            <a:off x="673100" y="4838700"/>
            <a:ext cx="10998201" cy="6463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There is a interesting insight here when plotting the Number of Published Practice Tests vs the Rating, which is that there seems to be an optimum number of practice tests of 6 for ratings between 3 and 5.</a:t>
            </a:r>
          </a:p>
        </p:txBody>
      </p:sp>
    </p:spTree>
    <p:extLst>
      <p:ext uri="{BB962C8B-B14F-4D97-AF65-F5344CB8AC3E}">
        <p14:creationId xmlns:p14="http://schemas.microsoft.com/office/powerpoint/2010/main" val="252390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7631-4903-D638-37CB-D6DDE2F1D18F}"/>
              </a:ext>
            </a:extLst>
          </p:cNvPr>
          <p:cNvSpPr>
            <a:spLocks noGrp="1"/>
          </p:cNvSpPr>
          <p:nvPr>
            <p:ph type="title"/>
          </p:nvPr>
        </p:nvSpPr>
        <p:spPr>
          <a:xfrm>
            <a:off x="565149" y="1393634"/>
            <a:ext cx="11118851" cy="827279"/>
          </a:xfrm>
        </p:spPr>
        <p:txBody>
          <a:bodyPr>
            <a:normAutofit/>
          </a:bodyPr>
          <a:lstStyle/>
          <a:p>
            <a:r>
              <a:rPr lang="en-GB" sz="2400" b="1" u="sng" dirty="0">
                <a:latin typeface="Times New Roman" panose="02020603050405020304" pitchFamily="18" charset="0"/>
                <a:cs typeface="Times New Roman" panose="02020603050405020304" pitchFamily="18" charset="0"/>
              </a:rPr>
              <a:t>Analysis of the Udemy Courses Data with regard to Subscription Level, Ratings, Review and Price</a:t>
            </a:r>
          </a:p>
        </p:txBody>
      </p:sp>
      <p:sp>
        <p:nvSpPr>
          <p:cNvPr id="3" name="Content Placeholder 2">
            <a:extLst>
              <a:ext uri="{FF2B5EF4-FFF2-40B4-BE49-F238E27FC236}">
                <a16:creationId xmlns:a16="http://schemas.microsoft.com/office/drawing/2014/main" id="{DD60F9C0-4F0B-2CD4-D28E-9FEF36C6449B}"/>
              </a:ext>
            </a:extLst>
          </p:cNvPr>
          <p:cNvSpPr>
            <a:spLocks noGrp="1"/>
          </p:cNvSpPr>
          <p:nvPr>
            <p:ph idx="1"/>
          </p:nvPr>
        </p:nvSpPr>
        <p:spPr>
          <a:xfrm>
            <a:off x="565149" y="2311590"/>
            <a:ext cx="11118849" cy="3188586"/>
          </a:xfrm>
        </p:spPr>
        <p:txBody>
          <a:bodyPr/>
          <a:lstStyle/>
          <a:p>
            <a:pPr marL="0" indent="0">
              <a:buNone/>
            </a:pPr>
            <a:r>
              <a:rPr lang="en-GB" sz="2000" dirty="0">
                <a:latin typeface="Times New Roman" panose="02020603050405020304" pitchFamily="18" charset="0"/>
                <a:cs typeface="Times New Roman" panose="02020603050405020304" pitchFamily="18" charset="0"/>
              </a:rPr>
              <a:t>I approached the analysis of this data by looking at the parameters of the data set and then combined them with each other to see if I could arrive at any insights that could reveal some useful information about the data.</a:t>
            </a:r>
          </a:p>
          <a:p>
            <a:pPr marL="0" indent="0">
              <a:buNone/>
            </a:pPr>
            <a:r>
              <a:rPr lang="en-GB" sz="2000" dirty="0">
                <a:latin typeface="Times New Roman" panose="02020603050405020304" pitchFamily="18" charset="0"/>
                <a:cs typeface="Times New Roman" panose="02020603050405020304" pitchFamily="18" charset="0"/>
              </a:rPr>
              <a:t>The analysis was derived by considering the following parameters as the lead parameter and combining them with the other parameters:</a:t>
            </a:r>
          </a:p>
          <a:p>
            <a:pPr>
              <a:buFontTx/>
              <a:buChar char="-"/>
            </a:pPr>
            <a:r>
              <a:rPr lang="en-GB" sz="2000" dirty="0">
                <a:latin typeface="Times New Roman" panose="02020603050405020304" pitchFamily="18" charset="0"/>
                <a:cs typeface="Times New Roman" panose="02020603050405020304" pitchFamily="18" charset="0"/>
              </a:rPr>
              <a:t>Number of Subscribers				- Price Detail Amount</a:t>
            </a:r>
          </a:p>
          <a:p>
            <a:pPr>
              <a:buFontTx/>
              <a:buChar char="-"/>
            </a:pPr>
            <a:r>
              <a:rPr lang="en-GB" sz="2000" dirty="0">
                <a:latin typeface="Times New Roman" panose="02020603050405020304" pitchFamily="18" charset="0"/>
                <a:cs typeface="Times New Roman" panose="02020603050405020304" pitchFamily="18" charset="0"/>
              </a:rPr>
              <a:t>Number of Published Lectures			- Ratings</a:t>
            </a:r>
          </a:p>
          <a:p>
            <a:pPr>
              <a:buFontTx/>
              <a:buChar char="-"/>
            </a:pPr>
            <a:r>
              <a:rPr lang="en-GB" sz="2000" dirty="0">
                <a:latin typeface="Times New Roman" panose="02020603050405020304" pitchFamily="18" charset="0"/>
                <a:cs typeface="Times New Roman" panose="02020603050405020304" pitchFamily="18" charset="0"/>
              </a:rPr>
              <a:t>Number of Reviews  </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40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03D8-847D-77D4-13CB-D668B8B053F5}"/>
              </a:ext>
            </a:extLst>
          </p:cNvPr>
          <p:cNvSpPr>
            <a:spLocks noGrp="1"/>
          </p:cNvSpPr>
          <p:nvPr>
            <p:ph type="title"/>
          </p:nvPr>
        </p:nvSpPr>
        <p:spPr>
          <a:xfrm>
            <a:off x="460374" y="420192"/>
            <a:ext cx="11271251" cy="519608"/>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Ratings continued</a:t>
            </a:r>
          </a:p>
        </p:txBody>
      </p:sp>
      <p:pic>
        <p:nvPicPr>
          <p:cNvPr id="5" name="Content Placeholder 4">
            <a:extLst>
              <a:ext uri="{FF2B5EF4-FFF2-40B4-BE49-F238E27FC236}">
                <a16:creationId xmlns:a16="http://schemas.microsoft.com/office/drawing/2014/main" id="{E658A46B-A127-1B50-0BA3-730358339DD9}"/>
              </a:ext>
            </a:extLst>
          </p:cNvPr>
          <p:cNvPicPr>
            <a:picLocks noGrp="1" noChangeAspect="1"/>
          </p:cNvPicPr>
          <p:nvPr>
            <p:ph idx="1"/>
          </p:nvPr>
        </p:nvPicPr>
        <p:blipFill>
          <a:blip r:embed="rId2"/>
          <a:stretch>
            <a:fillRect/>
          </a:stretch>
        </p:blipFill>
        <p:spPr>
          <a:xfrm>
            <a:off x="584199" y="939800"/>
            <a:ext cx="11147425" cy="3479800"/>
          </a:xfrm>
        </p:spPr>
      </p:pic>
    </p:spTree>
    <p:extLst>
      <p:ext uri="{BB962C8B-B14F-4D97-AF65-F5344CB8AC3E}">
        <p14:creationId xmlns:p14="http://schemas.microsoft.com/office/powerpoint/2010/main" val="625777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8DD5-CE1B-8776-2CD1-4822849885D0}"/>
              </a:ext>
            </a:extLst>
          </p:cNvPr>
          <p:cNvSpPr>
            <a:spLocks noGrp="1"/>
          </p:cNvSpPr>
          <p:nvPr>
            <p:ph type="title"/>
          </p:nvPr>
        </p:nvSpPr>
        <p:spPr>
          <a:xfrm>
            <a:off x="517524" y="385036"/>
            <a:ext cx="11156951" cy="646608"/>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Ratings continued</a:t>
            </a:r>
          </a:p>
        </p:txBody>
      </p:sp>
      <p:pic>
        <p:nvPicPr>
          <p:cNvPr id="5" name="Content Placeholder 4">
            <a:extLst>
              <a:ext uri="{FF2B5EF4-FFF2-40B4-BE49-F238E27FC236}">
                <a16:creationId xmlns:a16="http://schemas.microsoft.com/office/drawing/2014/main" id="{FA92BE4E-0422-547D-CDE4-EA5FCC748201}"/>
              </a:ext>
            </a:extLst>
          </p:cNvPr>
          <p:cNvPicPr>
            <a:picLocks noGrp="1" noChangeAspect="1"/>
          </p:cNvPicPr>
          <p:nvPr>
            <p:ph idx="1"/>
          </p:nvPr>
        </p:nvPicPr>
        <p:blipFill>
          <a:blip r:embed="rId2"/>
          <a:stretch>
            <a:fillRect/>
          </a:stretch>
        </p:blipFill>
        <p:spPr>
          <a:xfrm>
            <a:off x="517524" y="1031644"/>
            <a:ext cx="11156951" cy="3591156"/>
          </a:xfrm>
        </p:spPr>
      </p:pic>
      <p:sp>
        <p:nvSpPr>
          <p:cNvPr id="6" name="TextBox 5">
            <a:extLst>
              <a:ext uri="{FF2B5EF4-FFF2-40B4-BE49-F238E27FC236}">
                <a16:creationId xmlns:a16="http://schemas.microsoft.com/office/drawing/2014/main" id="{C971ACD7-4B95-3EFD-91E1-BDB3F2166421}"/>
              </a:ext>
            </a:extLst>
          </p:cNvPr>
          <p:cNvSpPr txBox="1"/>
          <p:nvPr/>
        </p:nvSpPr>
        <p:spPr>
          <a:xfrm>
            <a:off x="517524" y="4991100"/>
            <a:ext cx="11156951" cy="92333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By analysing the Price Detail Amount vs Rating, I have noticed that as you move from rating 2.59 to 4.98 the Price Detail Amount remains practically consistent as there seems to be little movement in the Price Detail Amount across this range.</a:t>
            </a:r>
          </a:p>
        </p:txBody>
      </p:sp>
    </p:spTree>
    <p:extLst>
      <p:ext uri="{BB962C8B-B14F-4D97-AF65-F5344CB8AC3E}">
        <p14:creationId xmlns:p14="http://schemas.microsoft.com/office/powerpoint/2010/main" val="278095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1AA9-B1E1-6541-F668-A1C3610AA352}"/>
              </a:ext>
            </a:extLst>
          </p:cNvPr>
          <p:cNvSpPr>
            <a:spLocks noGrp="1"/>
          </p:cNvSpPr>
          <p:nvPr>
            <p:ph type="title"/>
          </p:nvPr>
        </p:nvSpPr>
        <p:spPr>
          <a:xfrm>
            <a:off x="565150" y="467656"/>
            <a:ext cx="11207750" cy="563988"/>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6766FFA2-C406-C00F-3917-A3D31DF2AC5C}"/>
              </a:ext>
            </a:extLst>
          </p:cNvPr>
          <p:cNvSpPr>
            <a:spLocks noGrp="1"/>
          </p:cNvSpPr>
          <p:nvPr>
            <p:ph idx="1"/>
          </p:nvPr>
        </p:nvSpPr>
        <p:spPr>
          <a:xfrm>
            <a:off x="565150" y="1231900"/>
            <a:ext cx="11207750" cy="5536269"/>
          </a:xfrm>
        </p:spPr>
        <p:txBody>
          <a:bodyPr>
            <a:normAutofit/>
          </a:bodyPr>
          <a:lstStyle/>
          <a:p>
            <a:pPr>
              <a:buFontTx/>
              <a:buChar char="-"/>
            </a:pPr>
            <a:r>
              <a:rPr lang="en-GB" sz="2000" dirty="0">
                <a:latin typeface="Times New Roman" panose="02020603050405020304" pitchFamily="18" charset="0"/>
                <a:cs typeface="Times New Roman" panose="02020603050405020304" pitchFamily="18" charset="0"/>
              </a:rPr>
              <a:t>Consumers are buying courses to enable themselves to run their own businesses and develop another income stream. This also includes skills to analyse business data to equip themselves to make well informed business decisions.</a:t>
            </a:r>
          </a:p>
          <a:p>
            <a:pPr>
              <a:buFontTx/>
              <a:buChar char="-"/>
            </a:pPr>
            <a:r>
              <a:rPr lang="en-GB" sz="2000" dirty="0">
                <a:latin typeface="Times New Roman" panose="02020603050405020304" pitchFamily="18" charset="0"/>
                <a:cs typeface="Times New Roman" panose="02020603050405020304" pitchFamily="18" charset="0"/>
              </a:rPr>
              <a:t>With regard to the Number of Reviews, the more reviews you receive the more subscribers you have, but throughout the data set there are exceptions to this conclusion.</a:t>
            </a:r>
          </a:p>
          <a:p>
            <a:pPr>
              <a:buFontTx/>
              <a:buChar char="-"/>
            </a:pPr>
            <a:r>
              <a:rPr lang="en-GB" sz="2000" dirty="0">
                <a:latin typeface="Times New Roman" panose="02020603050405020304" pitchFamily="18" charset="0"/>
                <a:cs typeface="Times New Roman" panose="02020603050405020304" pitchFamily="18" charset="0"/>
              </a:rPr>
              <a:t>The more there are of published lectures, the less there are of subscribers as published lectures are readily available without subscribing, as opposed to attending a course where a subscription is required.</a:t>
            </a:r>
          </a:p>
          <a:p>
            <a:pPr>
              <a:buFontTx/>
              <a:buChar char="-"/>
            </a:pPr>
            <a:r>
              <a:rPr lang="en-GB" sz="2000" dirty="0">
                <a:latin typeface="Times New Roman" panose="02020603050405020304" pitchFamily="18" charset="0"/>
                <a:cs typeface="Times New Roman" panose="02020603050405020304" pitchFamily="18" charset="0"/>
              </a:rPr>
              <a:t>The data shows that courses that have a low subscription level have the highest Discount Price Amount. This makes good business sense as non profitable courses can be assigned discounted prices as opposed to courses at a higher subscription level that are not subsidised and are therefore more profitable.</a:t>
            </a:r>
          </a:p>
          <a:p>
            <a:pPr>
              <a:buFontTx/>
              <a:buChar char="-"/>
            </a:pPr>
            <a:r>
              <a:rPr lang="en-GB" sz="2000" dirty="0">
                <a:latin typeface="Times New Roman" panose="02020603050405020304" pitchFamily="18" charset="0"/>
                <a:cs typeface="Times New Roman" panose="02020603050405020304" pitchFamily="18" charset="0"/>
              </a:rPr>
              <a:t>Courses at lower subscription levels carry high prices as opposed to courses at a higher subscription level that are assigned a more competitive price to make them more profitable in the long run.</a:t>
            </a:r>
          </a:p>
          <a:p>
            <a:pPr>
              <a:buFontTx/>
              <a:buChar char="-"/>
            </a:pPr>
            <a:r>
              <a:rPr lang="en-GB" sz="2000" dirty="0">
                <a:latin typeface="Times New Roman" panose="02020603050405020304" pitchFamily="18" charset="0"/>
                <a:cs typeface="Times New Roman" panose="02020603050405020304" pitchFamily="18" charset="0"/>
              </a:rPr>
              <a:t>The higher the rating, the more the likelihood of the number of review being high.</a:t>
            </a:r>
          </a:p>
          <a:p>
            <a:pPr>
              <a:buFontTx/>
              <a:buChar char="-"/>
            </a:pPr>
            <a:r>
              <a:rPr lang="en-GB" sz="2000" dirty="0">
                <a:latin typeface="Times New Roman" panose="02020603050405020304" pitchFamily="18" charset="0"/>
                <a:cs typeface="Times New Roman" panose="02020603050405020304" pitchFamily="18" charset="0"/>
              </a:rPr>
              <a:t>Published Lectures/Practice Tests are treated more as an information source and are subsequently less reviewed.</a:t>
            </a:r>
          </a:p>
          <a:p>
            <a:pPr>
              <a:buFontTx/>
              <a:buChar char="-"/>
            </a:pPr>
            <a:endParaRPr lang="en-GB" sz="2000" dirty="0">
              <a:latin typeface="Times New Roman" panose="02020603050405020304" pitchFamily="18" charset="0"/>
              <a:cs typeface="Times New Roman" panose="02020603050405020304" pitchFamily="18" charset="0"/>
            </a:endParaRPr>
          </a:p>
          <a:p>
            <a:pPr>
              <a:buFontTx/>
              <a:buChar char="-"/>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798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6C85-64BB-6392-9739-E84ACA3DFAA5}"/>
              </a:ext>
            </a:extLst>
          </p:cNvPr>
          <p:cNvSpPr>
            <a:spLocks noGrp="1"/>
          </p:cNvSpPr>
          <p:nvPr>
            <p:ph type="title"/>
          </p:nvPr>
        </p:nvSpPr>
        <p:spPr>
          <a:xfrm>
            <a:off x="565150" y="534492"/>
            <a:ext cx="11118851" cy="684708"/>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Conclusions continued</a:t>
            </a:r>
          </a:p>
        </p:txBody>
      </p:sp>
      <p:sp>
        <p:nvSpPr>
          <p:cNvPr id="3" name="Content Placeholder 2">
            <a:extLst>
              <a:ext uri="{FF2B5EF4-FFF2-40B4-BE49-F238E27FC236}">
                <a16:creationId xmlns:a16="http://schemas.microsoft.com/office/drawing/2014/main" id="{BF2BED41-C293-09AD-1AE1-BB6404E97D30}"/>
              </a:ext>
            </a:extLst>
          </p:cNvPr>
          <p:cNvSpPr>
            <a:spLocks noGrp="1"/>
          </p:cNvSpPr>
          <p:nvPr>
            <p:ph idx="1"/>
          </p:nvPr>
        </p:nvSpPr>
        <p:spPr>
          <a:xfrm>
            <a:off x="565149" y="1468328"/>
            <a:ext cx="11118851" cy="3364253"/>
          </a:xfrm>
        </p:spPr>
        <p:txBody>
          <a:bodyPr/>
          <a:lstStyle/>
          <a:p>
            <a:pPr>
              <a:buFontTx/>
              <a:buChar char="-"/>
            </a:pPr>
            <a:r>
              <a:rPr lang="en-GB" sz="2000" dirty="0">
                <a:latin typeface="Times New Roman" panose="02020603050405020304" pitchFamily="18" charset="0"/>
                <a:cs typeface="Times New Roman" panose="02020603050405020304" pitchFamily="18" charset="0"/>
              </a:rPr>
              <a:t>The higher the rating, the higher the number of published lectures.</a:t>
            </a:r>
          </a:p>
          <a:p>
            <a:pPr>
              <a:buFontTx/>
              <a:buChar char="-"/>
            </a:pPr>
            <a:r>
              <a:rPr lang="en-GB" sz="2000" dirty="0">
                <a:latin typeface="Times New Roman" panose="02020603050405020304" pitchFamily="18" charset="0"/>
                <a:cs typeface="Times New Roman" panose="02020603050405020304" pitchFamily="18" charset="0"/>
              </a:rPr>
              <a:t>There is an optimum number of 6 published practice tests for ratings in the range 3.07-4.51.</a:t>
            </a:r>
          </a:p>
          <a:p>
            <a:pPr marL="0" indent="0">
              <a:buNone/>
            </a:pPr>
            <a:r>
              <a:rPr lang="en-GB" sz="2000" dirty="0">
                <a:latin typeface="Times New Roman" panose="02020603050405020304" pitchFamily="18" charset="0"/>
                <a:cs typeface="Times New Roman" panose="02020603050405020304" pitchFamily="18" charset="0"/>
              </a:rPr>
              <a:t>- There is very little movement in the price detail amount when the rating is between 2.59 and 4.98.</a:t>
            </a:r>
          </a:p>
        </p:txBody>
      </p:sp>
    </p:spTree>
    <p:extLst>
      <p:ext uri="{BB962C8B-B14F-4D97-AF65-F5344CB8AC3E}">
        <p14:creationId xmlns:p14="http://schemas.microsoft.com/office/powerpoint/2010/main" val="218390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55D0-1145-ADC3-6443-36E92BAC525F}"/>
              </a:ext>
            </a:extLst>
          </p:cNvPr>
          <p:cNvSpPr>
            <a:spLocks noGrp="1"/>
          </p:cNvSpPr>
          <p:nvPr>
            <p:ph type="title"/>
          </p:nvPr>
        </p:nvSpPr>
        <p:spPr>
          <a:xfrm>
            <a:off x="495300" y="288036"/>
            <a:ext cx="11131551" cy="484379"/>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Subscribers</a:t>
            </a:r>
          </a:p>
        </p:txBody>
      </p:sp>
      <p:pic>
        <p:nvPicPr>
          <p:cNvPr id="5" name="Content Placeholder 4">
            <a:extLst>
              <a:ext uri="{FF2B5EF4-FFF2-40B4-BE49-F238E27FC236}">
                <a16:creationId xmlns:a16="http://schemas.microsoft.com/office/drawing/2014/main" id="{39F7E995-5AA9-0DD2-6526-2D8CBAC56E61}"/>
              </a:ext>
            </a:extLst>
          </p:cNvPr>
          <p:cNvPicPr>
            <a:picLocks noGrp="1" noChangeAspect="1"/>
          </p:cNvPicPr>
          <p:nvPr>
            <p:ph idx="1"/>
          </p:nvPr>
        </p:nvPicPr>
        <p:blipFill>
          <a:blip r:embed="rId2"/>
          <a:stretch>
            <a:fillRect/>
          </a:stretch>
        </p:blipFill>
        <p:spPr>
          <a:xfrm>
            <a:off x="565149" y="927100"/>
            <a:ext cx="10915651" cy="5778499"/>
          </a:xfrm>
        </p:spPr>
      </p:pic>
    </p:spTree>
    <p:extLst>
      <p:ext uri="{BB962C8B-B14F-4D97-AF65-F5344CB8AC3E}">
        <p14:creationId xmlns:p14="http://schemas.microsoft.com/office/powerpoint/2010/main" val="404769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C233-7A8B-41AE-347C-77045900DE31}"/>
              </a:ext>
            </a:extLst>
          </p:cNvPr>
          <p:cNvSpPr>
            <a:spLocks noGrp="1"/>
          </p:cNvSpPr>
          <p:nvPr>
            <p:ph type="title"/>
          </p:nvPr>
        </p:nvSpPr>
        <p:spPr>
          <a:xfrm>
            <a:off x="498474" y="486636"/>
            <a:ext cx="11195051" cy="545008"/>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Subscribers continued</a:t>
            </a:r>
          </a:p>
        </p:txBody>
      </p:sp>
      <p:sp>
        <p:nvSpPr>
          <p:cNvPr id="3" name="Content Placeholder 2">
            <a:extLst>
              <a:ext uri="{FF2B5EF4-FFF2-40B4-BE49-F238E27FC236}">
                <a16:creationId xmlns:a16="http://schemas.microsoft.com/office/drawing/2014/main" id="{D5AC08F0-137B-9F23-B103-D8AE98254F58}"/>
              </a:ext>
            </a:extLst>
          </p:cNvPr>
          <p:cNvSpPr>
            <a:spLocks noGrp="1"/>
          </p:cNvSpPr>
          <p:nvPr>
            <p:ph idx="1"/>
          </p:nvPr>
        </p:nvSpPr>
        <p:spPr>
          <a:xfrm>
            <a:off x="498474" y="1227028"/>
            <a:ext cx="11195051" cy="5522161"/>
          </a:xfrm>
        </p:spPr>
        <p:txBody>
          <a:bodyPr>
            <a:normAutofit/>
          </a:bodyPr>
          <a:lstStyle/>
          <a:p>
            <a:pPr marL="0" indent="0">
              <a:lnSpc>
                <a:spcPct val="107000"/>
              </a:lnSpc>
              <a:spcAft>
                <a:spcPts val="800"/>
              </a:spcAft>
              <a:buNone/>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I plotted the Number of Subscribers versus the Course Title and found the following information: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 highest number of subscribers is for the MBA Course with 375000 Subscribers. The rest of the top 10 Course Titles by the Number of Subscribers show that these courses are geared towards the skill set required by a Data/Financial Analyst comprising of Programming Skills, Data Analysis Software Applications and Stand-up Presentation Skills.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For the remainder of the Top 30 Course Titles, they consist of courses to Store and Process Large Sets, Statistical Analysis and Data Analysis using Programming Languages such as R, SQL and Python.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There is also a popular interest in developing a Work from Home Business with Amazon and to compliment this courses in Digital Marketing and Accounting were also popular.</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In addition to this, courses in Personal Finance, Investment Banking and Stock Trading also featured in the lower half of the Top 30. The Data Analytics Software Applications and programming Languages can also link into this subject area as well.</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74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899B-50DC-00EE-F8B7-B6535F0E1E4E}"/>
              </a:ext>
            </a:extLst>
          </p:cNvPr>
          <p:cNvSpPr>
            <a:spLocks noGrp="1"/>
          </p:cNvSpPr>
          <p:nvPr>
            <p:ph type="title"/>
          </p:nvPr>
        </p:nvSpPr>
        <p:spPr>
          <a:xfrm>
            <a:off x="565149" y="432892"/>
            <a:ext cx="11182351" cy="1526244"/>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Subscribers continued</a:t>
            </a:r>
          </a:p>
        </p:txBody>
      </p:sp>
      <p:pic>
        <p:nvPicPr>
          <p:cNvPr id="13" name="Content Placeholder 12">
            <a:extLst>
              <a:ext uri="{FF2B5EF4-FFF2-40B4-BE49-F238E27FC236}">
                <a16:creationId xmlns:a16="http://schemas.microsoft.com/office/drawing/2014/main" id="{8E92BA57-3A93-537C-CBBF-CDF6F8C95265}"/>
              </a:ext>
            </a:extLst>
          </p:cNvPr>
          <p:cNvPicPr>
            <a:picLocks noGrp="1" noChangeAspect="1"/>
          </p:cNvPicPr>
          <p:nvPr>
            <p:ph idx="1"/>
          </p:nvPr>
        </p:nvPicPr>
        <p:blipFill>
          <a:blip r:embed="rId2"/>
          <a:stretch>
            <a:fillRect/>
          </a:stretch>
        </p:blipFill>
        <p:spPr>
          <a:xfrm>
            <a:off x="565149" y="1328738"/>
            <a:ext cx="11296651" cy="4970462"/>
          </a:xfrm>
        </p:spPr>
      </p:pic>
      <p:sp>
        <p:nvSpPr>
          <p:cNvPr id="14" name="TextBox 13">
            <a:extLst>
              <a:ext uri="{FF2B5EF4-FFF2-40B4-BE49-F238E27FC236}">
                <a16:creationId xmlns:a16="http://schemas.microsoft.com/office/drawing/2014/main" id="{65CE571E-A3B0-3DE9-75F2-D1A0A85E42D4}"/>
              </a:ext>
            </a:extLst>
          </p:cNvPr>
          <p:cNvSpPr txBox="1"/>
          <p:nvPr/>
        </p:nvSpPr>
        <p:spPr>
          <a:xfrm>
            <a:off x="2311400" y="2197100"/>
            <a:ext cx="5562600" cy="1754326"/>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As we can see the Number of Subscribers increase as the Ratings increase, although within each rating level the number of subscribers oscillates. This diagram needs to be subdivided to show the data that occurs within each Ratings Level. Please the diagrams below that display this.</a:t>
            </a:r>
          </a:p>
        </p:txBody>
      </p:sp>
    </p:spTree>
    <p:extLst>
      <p:ext uri="{BB962C8B-B14F-4D97-AF65-F5344CB8AC3E}">
        <p14:creationId xmlns:p14="http://schemas.microsoft.com/office/powerpoint/2010/main" val="166679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C312-33FD-1B6C-1E29-9A8D2DC73419}"/>
              </a:ext>
            </a:extLst>
          </p:cNvPr>
          <p:cNvSpPr>
            <a:spLocks noGrp="1"/>
          </p:cNvSpPr>
          <p:nvPr>
            <p:ph type="title"/>
          </p:nvPr>
        </p:nvSpPr>
        <p:spPr>
          <a:xfrm>
            <a:off x="717548" y="483692"/>
            <a:ext cx="11106151" cy="646608"/>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Subscribers continued</a:t>
            </a:r>
          </a:p>
        </p:txBody>
      </p:sp>
      <p:pic>
        <p:nvPicPr>
          <p:cNvPr id="5" name="Content Placeholder 4">
            <a:extLst>
              <a:ext uri="{FF2B5EF4-FFF2-40B4-BE49-F238E27FC236}">
                <a16:creationId xmlns:a16="http://schemas.microsoft.com/office/drawing/2014/main" id="{45A50D61-31BA-302B-2378-A7C252102CBB}"/>
              </a:ext>
            </a:extLst>
          </p:cNvPr>
          <p:cNvPicPr>
            <a:picLocks noGrp="1" noChangeAspect="1"/>
          </p:cNvPicPr>
          <p:nvPr>
            <p:ph idx="1"/>
          </p:nvPr>
        </p:nvPicPr>
        <p:blipFill>
          <a:blip r:embed="rId2"/>
          <a:stretch>
            <a:fillRect/>
          </a:stretch>
        </p:blipFill>
        <p:spPr>
          <a:xfrm>
            <a:off x="717549" y="1722347"/>
            <a:ext cx="3524252" cy="1579653"/>
          </a:xfrm>
        </p:spPr>
      </p:pic>
      <p:pic>
        <p:nvPicPr>
          <p:cNvPr id="8" name="Picture 7">
            <a:extLst>
              <a:ext uri="{FF2B5EF4-FFF2-40B4-BE49-F238E27FC236}">
                <a16:creationId xmlns:a16="http://schemas.microsoft.com/office/drawing/2014/main" id="{BE6D51E7-23F1-4627-5BEC-57B649F7DF2A}"/>
              </a:ext>
            </a:extLst>
          </p:cNvPr>
          <p:cNvPicPr>
            <a:picLocks noChangeAspect="1"/>
          </p:cNvPicPr>
          <p:nvPr/>
        </p:nvPicPr>
        <p:blipFill>
          <a:blip r:embed="rId3"/>
          <a:stretch>
            <a:fillRect/>
          </a:stretch>
        </p:blipFill>
        <p:spPr>
          <a:xfrm>
            <a:off x="5181118" y="1504857"/>
            <a:ext cx="6261422" cy="1797143"/>
          </a:xfrm>
          <a:prstGeom prst="rect">
            <a:avLst/>
          </a:prstGeom>
        </p:spPr>
      </p:pic>
      <p:pic>
        <p:nvPicPr>
          <p:cNvPr id="11" name="Picture 10">
            <a:extLst>
              <a:ext uri="{FF2B5EF4-FFF2-40B4-BE49-F238E27FC236}">
                <a16:creationId xmlns:a16="http://schemas.microsoft.com/office/drawing/2014/main" id="{2CAD6C60-639D-968F-FC43-F1CC83BBC389}"/>
              </a:ext>
            </a:extLst>
          </p:cNvPr>
          <p:cNvPicPr>
            <a:picLocks noChangeAspect="1"/>
          </p:cNvPicPr>
          <p:nvPr/>
        </p:nvPicPr>
        <p:blipFill>
          <a:blip r:embed="rId4"/>
          <a:stretch>
            <a:fillRect/>
          </a:stretch>
        </p:blipFill>
        <p:spPr>
          <a:xfrm>
            <a:off x="717549" y="3711393"/>
            <a:ext cx="4463570" cy="3040740"/>
          </a:xfrm>
          <a:prstGeom prst="rect">
            <a:avLst/>
          </a:prstGeom>
        </p:spPr>
      </p:pic>
      <p:pic>
        <p:nvPicPr>
          <p:cNvPr id="14" name="Picture 13">
            <a:extLst>
              <a:ext uri="{FF2B5EF4-FFF2-40B4-BE49-F238E27FC236}">
                <a16:creationId xmlns:a16="http://schemas.microsoft.com/office/drawing/2014/main" id="{6C3018BD-CDF8-3192-A693-947E027DE214}"/>
              </a:ext>
            </a:extLst>
          </p:cNvPr>
          <p:cNvPicPr>
            <a:picLocks noChangeAspect="1"/>
          </p:cNvPicPr>
          <p:nvPr/>
        </p:nvPicPr>
        <p:blipFill>
          <a:blip r:embed="rId5"/>
          <a:stretch>
            <a:fillRect/>
          </a:stretch>
        </p:blipFill>
        <p:spPr>
          <a:xfrm>
            <a:off x="5313991" y="3711393"/>
            <a:ext cx="6210619" cy="3040740"/>
          </a:xfrm>
          <a:prstGeom prst="rect">
            <a:avLst/>
          </a:prstGeom>
        </p:spPr>
      </p:pic>
    </p:spTree>
    <p:extLst>
      <p:ext uri="{BB962C8B-B14F-4D97-AF65-F5344CB8AC3E}">
        <p14:creationId xmlns:p14="http://schemas.microsoft.com/office/powerpoint/2010/main" val="69431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6EAE-E0DF-1734-4FE2-640F3495D9C5}"/>
              </a:ext>
            </a:extLst>
          </p:cNvPr>
          <p:cNvSpPr>
            <a:spLocks noGrp="1"/>
          </p:cNvSpPr>
          <p:nvPr>
            <p:ph type="title"/>
          </p:nvPr>
        </p:nvSpPr>
        <p:spPr>
          <a:xfrm>
            <a:off x="517523" y="314162"/>
            <a:ext cx="11156951" cy="600238"/>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Subscribers continued</a:t>
            </a:r>
          </a:p>
        </p:txBody>
      </p:sp>
      <p:sp>
        <p:nvSpPr>
          <p:cNvPr id="3" name="Content Placeholder 2">
            <a:extLst>
              <a:ext uri="{FF2B5EF4-FFF2-40B4-BE49-F238E27FC236}">
                <a16:creationId xmlns:a16="http://schemas.microsoft.com/office/drawing/2014/main" id="{08515644-FDC5-E89C-EA2B-9F249F615F0A}"/>
              </a:ext>
            </a:extLst>
          </p:cNvPr>
          <p:cNvSpPr>
            <a:spLocks noGrp="1"/>
          </p:cNvSpPr>
          <p:nvPr>
            <p:ph idx="1"/>
          </p:nvPr>
        </p:nvSpPr>
        <p:spPr>
          <a:xfrm>
            <a:off x="627321" y="1063257"/>
            <a:ext cx="11047153" cy="3406782"/>
          </a:xfrm>
        </p:spPr>
        <p:txBody>
          <a:bodyPr>
            <a:normAutofit fontScale="25000" lnSpcReduction="20000"/>
          </a:bodyPr>
          <a:lstStyle/>
          <a:p>
            <a:pPr>
              <a:lnSpc>
                <a:spcPct val="107000"/>
              </a:lnSpc>
              <a:spcAft>
                <a:spcPts val="800"/>
              </a:spcAft>
            </a:pPr>
            <a:r>
              <a:rPr lang="en-GB" sz="8000" dirty="0">
                <a:effectLst/>
                <a:latin typeface="Times New Roman" panose="02020603050405020304" pitchFamily="18" charset="0"/>
                <a:ea typeface="Calibri" panose="020F0502020204030204" pitchFamily="34" charset="0"/>
                <a:cs typeface="Times New Roman" panose="02020603050405020304" pitchFamily="18" charset="0"/>
              </a:rPr>
              <a:t>For ratings between 1 and 2 the number of subscribers is very low up until a rating of 1.69 where the number of subscribers reaches just under 25000 and then it oscillates briefly until the number of subscribers rises back up at a rating of 1.99.</a:t>
            </a:r>
          </a:p>
          <a:p>
            <a:pPr>
              <a:lnSpc>
                <a:spcPct val="107000"/>
              </a:lnSpc>
              <a:spcAft>
                <a:spcPts val="800"/>
              </a:spcAft>
            </a:pPr>
            <a:r>
              <a:rPr lang="en-GB" sz="8000" dirty="0">
                <a:effectLst/>
                <a:latin typeface="Times New Roman" panose="02020603050405020304" pitchFamily="18" charset="0"/>
                <a:ea typeface="Calibri" panose="020F0502020204030204" pitchFamily="34" charset="0"/>
                <a:cs typeface="Times New Roman" panose="02020603050405020304" pitchFamily="18" charset="0"/>
              </a:rPr>
              <a:t>For ratings between 2 and 3 there is a lot of oscillation within this range with 7 major peaks, three of which have the number of subscribers 41120, 23659 and 31442 relating to a rating of 2.21, 2.30 and 2.68.</a:t>
            </a:r>
          </a:p>
          <a:p>
            <a:pPr>
              <a:lnSpc>
                <a:spcPct val="107000"/>
              </a:lnSpc>
              <a:spcAft>
                <a:spcPts val="800"/>
              </a:spcAft>
            </a:pPr>
            <a:r>
              <a:rPr lang="en-GB" sz="8000" dirty="0">
                <a:effectLst/>
                <a:latin typeface="Times New Roman" panose="02020603050405020304" pitchFamily="18" charset="0"/>
                <a:ea typeface="Calibri" panose="020F0502020204030204" pitchFamily="34" charset="0"/>
                <a:cs typeface="Times New Roman" panose="02020603050405020304" pitchFamily="18" charset="0"/>
              </a:rPr>
              <a:t>For ratings between 3 and 4 the number of subscribers across this range seems to be divided into sections, which start and end with a peak and in between the number of subscribers oscillates, whereby one section leads directly onto another.</a:t>
            </a:r>
          </a:p>
          <a:p>
            <a:pPr>
              <a:buFontTx/>
              <a:buChar char="-"/>
            </a:pPr>
            <a:r>
              <a:rPr lang="en-GB" sz="8000" dirty="0">
                <a:effectLst/>
                <a:latin typeface="Times New Roman" panose="02020603050405020304" pitchFamily="18" charset="0"/>
                <a:ea typeface="Calibri" panose="020F0502020204030204" pitchFamily="34" charset="0"/>
                <a:cs typeface="Times New Roman" panose="02020603050405020304" pitchFamily="18" charset="0"/>
              </a:rPr>
              <a:t>If you compare the Number of Subscribers against their respective Ratings, I noticed that for ratings up to 4, there is a low level of subscribers. Once the Ratings reached 4, the Number of Subscribers started to rise and are their highest here than anywhere else in the data set. Once the ratings reach 4.69, the number of subscribers starts to fall significantly and stays around this level until the end of the data set. This shows that courses that have received a rating from 4.69 to 5 have the fewest number of subscribers.</a:t>
            </a: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91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242C-EB72-131E-8089-62049BE22CA6}"/>
              </a:ext>
            </a:extLst>
          </p:cNvPr>
          <p:cNvSpPr>
            <a:spLocks noGrp="1"/>
          </p:cNvSpPr>
          <p:nvPr>
            <p:ph type="title"/>
          </p:nvPr>
        </p:nvSpPr>
        <p:spPr>
          <a:xfrm>
            <a:off x="565150" y="268522"/>
            <a:ext cx="11226358" cy="550185"/>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Subscribers continued</a:t>
            </a:r>
          </a:p>
        </p:txBody>
      </p:sp>
      <p:pic>
        <p:nvPicPr>
          <p:cNvPr id="5" name="Content Placeholder 4">
            <a:extLst>
              <a:ext uri="{FF2B5EF4-FFF2-40B4-BE49-F238E27FC236}">
                <a16:creationId xmlns:a16="http://schemas.microsoft.com/office/drawing/2014/main" id="{2DF187C0-8166-0BD7-8953-377B24D3F3FC}"/>
              </a:ext>
            </a:extLst>
          </p:cNvPr>
          <p:cNvPicPr>
            <a:picLocks noGrp="1" noChangeAspect="1"/>
          </p:cNvPicPr>
          <p:nvPr>
            <p:ph idx="1"/>
          </p:nvPr>
        </p:nvPicPr>
        <p:blipFill>
          <a:blip r:embed="rId2"/>
          <a:stretch>
            <a:fillRect/>
          </a:stretch>
        </p:blipFill>
        <p:spPr>
          <a:xfrm>
            <a:off x="891889" y="818707"/>
            <a:ext cx="8255424" cy="5571460"/>
          </a:xfrm>
        </p:spPr>
      </p:pic>
      <p:sp>
        <p:nvSpPr>
          <p:cNvPr id="6" name="TextBox 5">
            <a:extLst>
              <a:ext uri="{FF2B5EF4-FFF2-40B4-BE49-F238E27FC236}">
                <a16:creationId xmlns:a16="http://schemas.microsoft.com/office/drawing/2014/main" id="{1D03855A-DF7C-5AD5-BB4A-B2AEE3B19689}"/>
              </a:ext>
            </a:extLst>
          </p:cNvPr>
          <p:cNvSpPr txBox="1"/>
          <p:nvPr/>
        </p:nvSpPr>
        <p:spPr>
          <a:xfrm>
            <a:off x="9335386" y="818707"/>
            <a:ext cx="2668772" cy="4524315"/>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As you can see from the Number of Subscribers vs the Number of Reviews, the general trend is that the more reviews you receive the more Subscribers you have. However, this is not always the case as is shown in the areas of the data, particularly at the start, where the number of reviews is low but the number of subscribers is reasonably high. This is shown in the data where a lot of oscillation occurs.</a:t>
            </a:r>
          </a:p>
        </p:txBody>
      </p:sp>
    </p:spTree>
    <p:extLst>
      <p:ext uri="{BB962C8B-B14F-4D97-AF65-F5344CB8AC3E}">
        <p14:creationId xmlns:p14="http://schemas.microsoft.com/office/powerpoint/2010/main" val="58233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C88C-EFDF-6A4D-4F83-C8429E4119B0}"/>
              </a:ext>
            </a:extLst>
          </p:cNvPr>
          <p:cNvSpPr>
            <a:spLocks noGrp="1"/>
          </p:cNvSpPr>
          <p:nvPr>
            <p:ph type="title"/>
          </p:nvPr>
        </p:nvSpPr>
        <p:spPr>
          <a:xfrm>
            <a:off x="565149" y="314161"/>
            <a:ext cx="11077502" cy="547075"/>
          </a:xfrm>
        </p:spPr>
        <p:txBody>
          <a:bodyPr>
            <a:normAutofit/>
          </a:bodyPr>
          <a:lstStyle/>
          <a:p>
            <a:pPr algn="ctr"/>
            <a:r>
              <a:rPr lang="en-GB" sz="2400" b="1" u="sng" dirty="0">
                <a:latin typeface="Times New Roman" panose="02020603050405020304" pitchFamily="18" charset="0"/>
                <a:cs typeface="Times New Roman" panose="02020603050405020304" pitchFamily="18" charset="0"/>
              </a:rPr>
              <a:t>Analysis of the Number of Subscribers continued</a:t>
            </a:r>
          </a:p>
        </p:txBody>
      </p:sp>
      <p:pic>
        <p:nvPicPr>
          <p:cNvPr id="5" name="Content Placeholder 4">
            <a:extLst>
              <a:ext uri="{FF2B5EF4-FFF2-40B4-BE49-F238E27FC236}">
                <a16:creationId xmlns:a16="http://schemas.microsoft.com/office/drawing/2014/main" id="{AE679264-8607-815D-6A95-2D249296F114}"/>
              </a:ext>
            </a:extLst>
          </p:cNvPr>
          <p:cNvPicPr>
            <a:picLocks noGrp="1" noChangeAspect="1"/>
          </p:cNvPicPr>
          <p:nvPr>
            <p:ph idx="1"/>
          </p:nvPr>
        </p:nvPicPr>
        <p:blipFill>
          <a:blip r:embed="rId2"/>
          <a:stretch>
            <a:fillRect/>
          </a:stretch>
        </p:blipFill>
        <p:spPr>
          <a:xfrm>
            <a:off x="565149" y="956661"/>
            <a:ext cx="11194460" cy="3232567"/>
          </a:xfrm>
        </p:spPr>
      </p:pic>
      <p:sp>
        <p:nvSpPr>
          <p:cNvPr id="6" name="TextBox 5">
            <a:extLst>
              <a:ext uri="{FF2B5EF4-FFF2-40B4-BE49-F238E27FC236}">
                <a16:creationId xmlns:a16="http://schemas.microsoft.com/office/drawing/2014/main" id="{2EBDF58E-DB74-506B-3C8D-35FF5E0F7D86}"/>
              </a:ext>
            </a:extLst>
          </p:cNvPr>
          <p:cNvSpPr txBox="1"/>
          <p:nvPr/>
        </p:nvSpPr>
        <p:spPr>
          <a:xfrm>
            <a:off x="565149" y="4486940"/>
            <a:ext cx="11205093" cy="163121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As you can see from the Line Graph of the Number of Subscribers vs the Number of Published Lectures, the general trend is that the more there are of published lectures the less there are of subscribers, as people can view the published lectures without subscribing. We can also see that between 0 and 100 published lectures, occurs the highest number of subscribers as more people will need to attend a course if the lectures are not readily available.</a:t>
            </a:r>
          </a:p>
        </p:txBody>
      </p:sp>
    </p:spTree>
    <p:extLst>
      <p:ext uri="{BB962C8B-B14F-4D97-AF65-F5344CB8AC3E}">
        <p14:creationId xmlns:p14="http://schemas.microsoft.com/office/powerpoint/2010/main" val="1907154189"/>
      </p:ext>
    </p:extLst>
  </p:cSld>
  <p:clrMapOvr>
    <a:masterClrMapping/>
  </p:clrMapOvr>
</p:sld>
</file>

<file path=ppt/theme/theme1.xml><?xml version="1.0" encoding="utf-8"?>
<a:theme xmlns:a="http://schemas.openxmlformats.org/drawingml/2006/main" name="Madrid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1586</Words>
  <Application>Microsoft Office PowerPoint</Application>
  <PresentationFormat>Custom</PresentationFormat>
  <Paragraphs>63</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Seaford Display</vt:lpstr>
      <vt:lpstr>System Font Regular</vt:lpstr>
      <vt:lpstr>Tenorite</vt:lpstr>
      <vt:lpstr>Times New Roman</vt:lpstr>
      <vt:lpstr>MadridVTI</vt:lpstr>
      <vt:lpstr>Analysis of the Data surrounding Udemy Courses with regard to Subscription Level, Rating, Review and Price   </vt:lpstr>
      <vt:lpstr>Analysis of the Udemy Courses Data with regard to Subscription Level, Ratings, Review and Price</vt:lpstr>
      <vt:lpstr>Analysis of the Number of Subscribers</vt:lpstr>
      <vt:lpstr>Analysis of the Number of Subscribers continued</vt:lpstr>
      <vt:lpstr>Analysis of the Number of Subscribers continued</vt:lpstr>
      <vt:lpstr>Analysis of the Number of Subscribers continued</vt:lpstr>
      <vt:lpstr>Analysis of the Number of Subscribers continued</vt:lpstr>
      <vt:lpstr>Analysis of the Number of Subscribers continued</vt:lpstr>
      <vt:lpstr>Analysis of the Number of Subscribers continued</vt:lpstr>
      <vt:lpstr>Analysis of the Number of Subscribers Per Year</vt:lpstr>
      <vt:lpstr>Analysis of the Number of Subscribers vs Discount Price Amount</vt:lpstr>
      <vt:lpstr>Analysis of Price Detail Amount vs Number of Subscribers</vt:lpstr>
      <vt:lpstr>Analysis of the Number of Reviews</vt:lpstr>
      <vt:lpstr>Analysis of the Reviews continued</vt:lpstr>
      <vt:lpstr>Analysis of the Number of Reviews continued</vt:lpstr>
      <vt:lpstr>Analysis of the Number of Reviews continued</vt:lpstr>
      <vt:lpstr>Analysis of Rating</vt:lpstr>
      <vt:lpstr>Analysis of the Ratings continued</vt:lpstr>
      <vt:lpstr>Analysis of Ratings continued</vt:lpstr>
      <vt:lpstr>Analysis of Ratings continued</vt:lpstr>
      <vt:lpstr>Analysis of Ratings continued</vt:lpstr>
      <vt:lpstr>Conclusions</vt:lpstr>
      <vt:lpstr>Conclusions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Data surrounding Udemy Courses with regard to Subscription Level, Rating, Review and Price   </dc:title>
  <dc:creator>Bruno Magnani</dc:creator>
  <cp:lastModifiedBy>Bruno Magnani</cp:lastModifiedBy>
  <cp:revision>1</cp:revision>
  <dcterms:created xsi:type="dcterms:W3CDTF">2023-01-03T20:45:35Z</dcterms:created>
  <dcterms:modified xsi:type="dcterms:W3CDTF">2023-01-26T21:57:19Z</dcterms:modified>
</cp:coreProperties>
</file>