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0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81" d="100"/>
          <a:sy n="81" d="100"/>
        </p:scale>
        <p:origin x="-138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0132F3-B7F5-4D6A-9F89-0FFC879B13A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96C852C-2F5F-4EC1-BAD8-E09E9A909986}">
      <dgm:prSet phldrT="[Texte]"/>
      <dgm:spPr/>
      <dgm:t>
        <a:bodyPr/>
        <a:lstStyle/>
        <a:p>
          <a:r>
            <a:rPr lang="fr-FR"/>
            <a:t>Planification</a:t>
          </a:r>
        </a:p>
      </dgm:t>
    </dgm:pt>
    <dgm:pt modelId="{E4763176-A118-4A60-80FC-FF4B94B3C632}" type="parTrans" cxnId="{9CF22B47-01D5-40AB-B612-5CBE8F82809C}">
      <dgm:prSet/>
      <dgm:spPr/>
      <dgm:t>
        <a:bodyPr/>
        <a:lstStyle/>
        <a:p>
          <a:endParaRPr lang="fr-FR"/>
        </a:p>
      </dgm:t>
    </dgm:pt>
    <dgm:pt modelId="{F9422F32-FA2A-4CF2-97D0-1B892C460E50}" type="sibTrans" cxnId="{9CF22B47-01D5-40AB-B612-5CBE8F82809C}">
      <dgm:prSet/>
      <dgm:spPr/>
      <dgm:t>
        <a:bodyPr/>
        <a:lstStyle/>
        <a:p>
          <a:endParaRPr lang="fr-FR"/>
        </a:p>
      </dgm:t>
    </dgm:pt>
    <dgm:pt modelId="{EC0D9442-2D4C-47BA-8A59-ED782659DDE9}">
      <dgm:prSet phldrT="[Texte]"/>
      <dgm:spPr/>
      <dgm:t>
        <a:bodyPr/>
        <a:lstStyle/>
        <a:p>
          <a:r>
            <a:rPr lang="fr-FR"/>
            <a:t>Développement</a:t>
          </a:r>
        </a:p>
      </dgm:t>
    </dgm:pt>
    <dgm:pt modelId="{1A1FEA52-3981-4F20-BCEE-BCC485BF80A7}" type="parTrans" cxnId="{D86850A9-75AD-4936-AAD6-579275522695}">
      <dgm:prSet/>
      <dgm:spPr/>
      <dgm:t>
        <a:bodyPr/>
        <a:lstStyle/>
        <a:p>
          <a:endParaRPr lang="fr-FR"/>
        </a:p>
      </dgm:t>
    </dgm:pt>
    <dgm:pt modelId="{8D2DDF8C-66C1-4A78-B3A1-6BCBBB2FFAEA}" type="sibTrans" cxnId="{D86850A9-75AD-4936-AAD6-579275522695}">
      <dgm:prSet/>
      <dgm:spPr/>
      <dgm:t>
        <a:bodyPr/>
        <a:lstStyle/>
        <a:p>
          <a:endParaRPr lang="fr-FR"/>
        </a:p>
      </dgm:t>
    </dgm:pt>
    <dgm:pt modelId="{51E35848-C9CE-4DA4-98DF-1CB3238A0BAC}">
      <dgm:prSet phldrT="[Texte]"/>
      <dgm:spPr/>
      <dgm:t>
        <a:bodyPr/>
        <a:lstStyle/>
        <a:p>
          <a:r>
            <a:rPr lang="fr-FR"/>
            <a:t>Intégration</a:t>
          </a:r>
        </a:p>
      </dgm:t>
    </dgm:pt>
    <dgm:pt modelId="{D255D9A7-1791-4E9A-BD01-FA01FBEE803B}" type="parTrans" cxnId="{EB770533-0544-40A2-91EB-141A51150336}">
      <dgm:prSet/>
      <dgm:spPr/>
      <dgm:t>
        <a:bodyPr/>
        <a:lstStyle/>
        <a:p>
          <a:endParaRPr lang="fr-FR"/>
        </a:p>
      </dgm:t>
    </dgm:pt>
    <dgm:pt modelId="{6650CA79-C291-4EEF-AC87-434BC82C6BBA}" type="sibTrans" cxnId="{EB770533-0544-40A2-91EB-141A51150336}">
      <dgm:prSet/>
      <dgm:spPr/>
      <dgm:t>
        <a:bodyPr/>
        <a:lstStyle/>
        <a:p>
          <a:endParaRPr lang="fr-FR"/>
        </a:p>
      </dgm:t>
    </dgm:pt>
    <dgm:pt modelId="{1D5906E1-D682-48D9-BA41-684C5A5A42D5}">
      <dgm:prSet phldrT="[Texte]"/>
      <dgm:spPr/>
      <dgm:t>
        <a:bodyPr/>
        <a:lstStyle/>
        <a:p>
          <a:r>
            <a:rPr lang="fr-FR"/>
            <a:t>Finalisation</a:t>
          </a:r>
        </a:p>
      </dgm:t>
    </dgm:pt>
    <dgm:pt modelId="{4E73BBCA-8974-4586-A69F-C490E1B50BF0}" type="parTrans" cxnId="{83DB296E-EDA4-4231-BEE8-B8FEDF160F61}">
      <dgm:prSet/>
      <dgm:spPr/>
      <dgm:t>
        <a:bodyPr/>
        <a:lstStyle/>
        <a:p>
          <a:endParaRPr lang="fr-FR"/>
        </a:p>
      </dgm:t>
    </dgm:pt>
    <dgm:pt modelId="{FE3BDE54-88D8-4E9F-8153-B9EE312321DA}" type="sibTrans" cxnId="{83DB296E-EDA4-4231-BEE8-B8FEDF160F61}">
      <dgm:prSet/>
      <dgm:spPr/>
      <dgm:t>
        <a:bodyPr/>
        <a:lstStyle/>
        <a:p>
          <a:endParaRPr lang="fr-FR"/>
        </a:p>
      </dgm:t>
    </dgm:pt>
    <dgm:pt modelId="{8F8CDF16-2950-4228-B19E-632DFF2513C4}">
      <dgm:prSet phldrT="[Texte]"/>
      <dgm:spPr/>
      <dgm:t>
        <a:bodyPr/>
        <a:lstStyle/>
        <a:p>
          <a:r>
            <a:rPr lang="fr-FR"/>
            <a:t>Livraison de version</a:t>
          </a:r>
        </a:p>
      </dgm:t>
    </dgm:pt>
    <dgm:pt modelId="{99F15E74-B785-45CD-90D6-7F613FB98150}" type="parTrans" cxnId="{3C65CC0E-30CB-4169-B68F-3CC014AB6D0B}">
      <dgm:prSet/>
      <dgm:spPr/>
      <dgm:t>
        <a:bodyPr/>
        <a:lstStyle/>
        <a:p>
          <a:endParaRPr lang="fr-FR"/>
        </a:p>
      </dgm:t>
    </dgm:pt>
    <dgm:pt modelId="{59389A6A-BC2A-4258-B0A1-4D52A3FBEAC9}" type="sibTrans" cxnId="{3C65CC0E-30CB-4169-B68F-3CC014AB6D0B}">
      <dgm:prSet/>
      <dgm:spPr/>
      <dgm:t>
        <a:bodyPr/>
        <a:lstStyle/>
        <a:p>
          <a:endParaRPr lang="fr-FR"/>
        </a:p>
      </dgm:t>
    </dgm:pt>
    <dgm:pt modelId="{5EDBD4F5-2B10-4A94-9CCD-3D9D05FA004C}">
      <dgm:prSet phldrT="[Texte]"/>
      <dgm:spPr/>
      <dgm:t>
        <a:bodyPr/>
        <a:lstStyle/>
        <a:p>
          <a:r>
            <a:rPr lang="fr-FR"/>
            <a:t>Conception</a:t>
          </a:r>
        </a:p>
      </dgm:t>
    </dgm:pt>
    <dgm:pt modelId="{66ADA3AC-2976-430C-B8A2-EF6B939D0BE4}" type="parTrans" cxnId="{7A799EBA-F168-4429-A718-F9CAA9B28F30}">
      <dgm:prSet/>
      <dgm:spPr/>
    </dgm:pt>
    <dgm:pt modelId="{7D16833C-3C94-4F5E-8BEA-B53F257F5167}" type="sibTrans" cxnId="{7A799EBA-F168-4429-A718-F9CAA9B28F30}">
      <dgm:prSet/>
      <dgm:spPr/>
    </dgm:pt>
    <dgm:pt modelId="{4F4EA0CA-B803-4524-9934-0461395DB925}" type="pres">
      <dgm:prSet presAssocID="{940132F3-B7F5-4D6A-9F89-0FFC879B13A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E6BFAA0-A14B-4C43-8180-08CE573C0545}" type="pres">
      <dgm:prSet presAssocID="{940132F3-B7F5-4D6A-9F89-0FFC879B13A7}" presName="cycle" presStyleCnt="0"/>
      <dgm:spPr/>
    </dgm:pt>
    <dgm:pt modelId="{209CDF2C-C324-4D1E-895C-3EF63D983A4E}" type="pres">
      <dgm:prSet presAssocID="{996C852C-2F5F-4EC1-BAD8-E09E9A909986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BAEA787-484C-4803-B48B-FA11A225953F}" type="pres">
      <dgm:prSet presAssocID="{F9422F32-FA2A-4CF2-97D0-1B892C460E50}" presName="sibTransFirstNode" presStyleLbl="bgShp" presStyleIdx="0" presStyleCnt="1"/>
      <dgm:spPr/>
      <dgm:t>
        <a:bodyPr/>
        <a:lstStyle/>
        <a:p>
          <a:endParaRPr lang="fr-FR"/>
        </a:p>
      </dgm:t>
    </dgm:pt>
    <dgm:pt modelId="{6AAC7BEE-5E20-43F7-A47F-70DB2D7A3A38}" type="pres">
      <dgm:prSet presAssocID="{5EDBD4F5-2B10-4A94-9CCD-3D9D05FA004C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525423-F616-47C3-9581-A28F7861E6FD}" type="pres">
      <dgm:prSet presAssocID="{EC0D9442-2D4C-47BA-8A59-ED782659DDE9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BB71AF-3B4C-41B3-8AC7-992F911DEC9E}" type="pres">
      <dgm:prSet presAssocID="{51E35848-C9CE-4DA4-98DF-1CB3238A0BAC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F20248C-15C6-45B8-8E7F-CF61725BC4DE}" type="pres">
      <dgm:prSet presAssocID="{1D5906E1-D682-48D9-BA41-684C5A5A42D5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2A703A-D84A-4CBF-8D9C-C18020ABE2C8}" type="pres">
      <dgm:prSet presAssocID="{8F8CDF16-2950-4228-B19E-632DFF2513C4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C65CC0E-30CB-4169-B68F-3CC014AB6D0B}" srcId="{940132F3-B7F5-4D6A-9F89-0FFC879B13A7}" destId="{8F8CDF16-2950-4228-B19E-632DFF2513C4}" srcOrd="5" destOrd="0" parTransId="{99F15E74-B785-45CD-90D6-7F613FB98150}" sibTransId="{59389A6A-BC2A-4258-B0A1-4D52A3FBEAC9}"/>
    <dgm:cxn modelId="{9CF22B47-01D5-40AB-B612-5CBE8F82809C}" srcId="{940132F3-B7F5-4D6A-9F89-0FFC879B13A7}" destId="{996C852C-2F5F-4EC1-BAD8-E09E9A909986}" srcOrd="0" destOrd="0" parTransId="{E4763176-A118-4A60-80FC-FF4B94B3C632}" sibTransId="{F9422F32-FA2A-4CF2-97D0-1B892C460E50}"/>
    <dgm:cxn modelId="{A6840B8C-3040-40E4-B7C4-89C2823F41A2}" type="presOf" srcId="{51E35848-C9CE-4DA4-98DF-1CB3238A0BAC}" destId="{BEBB71AF-3B4C-41B3-8AC7-992F911DEC9E}" srcOrd="0" destOrd="0" presId="urn:microsoft.com/office/officeart/2005/8/layout/cycle3"/>
    <dgm:cxn modelId="{DBB92FFE-101D-4A1F-BEC4-7408A416075D}" type="presOf" srcId="{F9422F32-FA2A-4CF2-97D0-1B892C460E50}" destId="{2BAEA787-484C-4803-B48B-FA11A225953F}" srcOrd="0" destOrd="0" presId="urn:microsoft.com/office/officeart/2005/8/layout/cycle3"/>
    <dgm:cxn modelId="{EB770533-0544-40A2-91EB-141A51150336}" srcId="{940132F3-B7F5-4D6A-9F89-0FFC879B13A7}" destId="{51E35848-C9CE-4DA4-98DF-1CB3238A0BAC}" srcOrd="3" destOrd="0" parTransId="{D255D9A7-1791-4E9A-BD01-FA01FBEE803B}" sibTransId="{6650CA79-C291-4EEF-AC87-434BC82C6BBA}"/>
    <dgm:cxn modelId="{A1633F82-7569-498B-BBD1-361FB1AD6657}" type="presOf" srcId="{940132F3-B7F5-4D6A-9F89-0FFC879B13A7}" destId="{4F4EA0CA-B803-4524-9934-0461395DB925}" srcOrd="0" destOrd="0" presId="urn:microsoft.com/office/officeart/2005/8/layout/cycle3"/>
    <dgm:cxn modelId="{4EB251B7-7592-46DF-AD47-9A4FDA80950E}" type="presOf" srcId="{996C852C-2F5F-4EC1-BAD8-E09E9A909986}" destId="{209CDF2C-C324-4D1E-895C-3EF63D983A4E}" srcOrd="0" destOrd="0" presId="urn:microsoft.com/office/officeart/2005/8/layout/cycle3"/>
    <dgm:cxn modelId="{7A799EBA-F168-4429-A718-F9CAA9B28F30}" srcId="{940132F3-B7F5-4D6A-9F89-0FFC879B13A7}" destId="{5EDBD4F5-2B10-4A94-9CCD-3D9D05FA004C}" srcOrd="1" destOrd="0" parTransId="{66ADA3AC-2976-430C-B8A2-EF6B939D0BE4}" sibTransId="{7D16833C-3C94-4F5E-8BEA-B53F257F5167}"/>
    <dgm:cxn modelId="{0B827EEB-3B00-460D-B5F6-CC1B374A9257}" type="presOf" srcId="{5EDBD4F5-2B10-4A94-9CCD-3D9D05FA004C}" destId="{6AAC7BEE-5E20-43F7-A47F-70DB2D7A3A38}" srcOrd="0" destOrd="0" presId="urn:microsoft.com/office/officeart/2005/8/layout/cycle3"/>
    <dgm:cxn modelId="{83DB296E-EDA4-4231-BEE8-B8FEDF160F61}" srcId="{940132F3-B7F5-4D6A-9F89-0FFC879B13A7}" destId="{1D5906E1-D682-48D9-BA41-684C5A5A42D5}" srcOrd="4" destOrd="0" parTransId="{4E73BBCA-8974-4586-A69F-C490E1B50BF0}" sibTransId="{FE3BDE54-88D8-4E9F-8153-B9EE312321DA}"/>
    <dgm:cxn modelId="{D86850A9-75AD-4936-AAD6-579275522695}" srcId="{940132F3-B7F5-4D6A-9F89-0FFC879B13A7}" destId="{EC0D9442-2D4C-47BA-8A59-ED782659DDE9}" srcOrd="2" destOrd="0" parTransId="{1A1FEA52-3981-4F20-BCEE-BCC485BF80A7}" sibTransId="{8D2DDF8C-66C1-4A78-B3A1-6BCBBB2FFAEA}"/>
    <dgm:cxn modelId="{56C97845-EFC2-4958-9C96-C0FEA4AD4084}" type="presOf" srcId="{EC0D9442-2D4C-47BA-8A59-ED782659DDE9}" destId="{ED525423-F616-47C3-9581-A28F7861E6FD}" srcOrd="0" destOrd="0" presId="urn:microsoft.com/office/officeart/2005/8/layout/cycle3"/>
    <dgm:cxn modelId="{8C51F87A-3C31-4A82-8047-121DAB2441E5}" type="presOf" srcId="{1D5906E1-D682-48D9-BA41-684C5A5A42D5}" destId="{7F20248C-15C6-45B8-8E7F-CF61725BC4DE}" srcOrd="0" destOrd="0" presId="urn:microsoft.com/office/officeart/2005/8/layout/cycle3"/>
    <dgm:cxn modelId="{925E9029-7AC3-4C33-B7AF-91044D27278F}" type="presOf" srcId="{8F8CDF16-2950-4228-B19E-632DFF2513C4}" destId="{042A703A-D84A-4CBF-8D9C-C18020ABE2C8}" srcOrd="0" destOrd="0" presId="urn:microsoft.com/office/officeart/2005/8/layout/cycle3"/>
    <dgm:cxn modelId="{04B93255-6480-4830-B3EA-E3BC064744A1}" type="presParOf" srcId="{4F4EA0CA-B803-4524-9934-0461395DB925}" destId="{5E6BFAA0-A14B-4C43-8180-08CE573C0545}" srcOrd="0" destOrd="0" presId="urn:microsoft.com/office/officeart/2005/8/layout/cycle3"/>
    <dgm:cxn modelId="{CE3C7A21-936D-4C09-85B2-3C1A918B3294}" type="presParOf" srcId="{5E6BFAA0-A14B-4C43-8180-08CE573C0545}" destId="{209CDF2C-C324-4D1E-895C-3EF63D983A4E}" srcOrd="0" destOrd="0" presId="urn:microsoft.com/office/officeart/2005/8/layout/cycle3"/>
    <dgm:cxn modelId="{A7F07E75-0DD2-47FF-BC61-952E7F4C518E}" type="presParOf" srcId="{5E6BFAA0-A14B-4C43-8180-08CE573C0545}" destId="{2BAEA787-484C-4803-B48B-FA11A225953F}" srcOrd="1" destOrd="0" presId="urn:microsoft.com/office/officeart/2005/8/layout/cycle3"/>
    <dgm:cxn modelId="{1441C9CB-0A89-4DD6-AF2D-E2C8D4C4268A}" type="presParOf" srcId="{5E6BFAA0-A14B-4C43-8180-08CE573C0545}" destId="{6AAC7BEE-5E20-43F7-A47F-70DB2D7A3A38}" srcOrd="2" destOrd="0" presId="urn:microsoft.com/office/officeart/2005/8/layout/cycle3"/>
    <dgm:cxn modelId="{A9597097-04F2-42F1-9FD1-2725FD5B6DB5}" type="presParOf" srcId="{5E6BFAA0-A14B-4C43-8180-08CE573C0545}" destId="{ED525423-F616-47C3-9581-A28F7861E6FD}" srcOrd="3" destOrd="0" presId="urn:microsoft.com/office/officeart/2005/8/layout/cycle3"/>
    <dgm:cxn modelId="{C7675905-D2DD-4625-A2C9-4087F86D98E0}" type="presParOf" srcId="{5E6BFAA0-A14B-4C43-8180-08CE573C0545}" destId="{BEBB71AF-3B4C-41B3-8AC7-992F911DEC9E}" srcOrd="4" destOrd="0" presId="urn:microsoft.com/office/officeart/2005/8/layout/cycle3"/>
    <dgm:cxn modelId="{C275D1FD-A840-43B2-8D55-20CCB6FA09FF}" type="presParOf" srcId="{5E6BFAA0-A14B-4C43-8180-08CE573C0545}" destId="{7F20248C-15C6-45B8-8E7F-CF61725BC4DE}" srcOrd="5" destOrd="0" presId="urn:microsoft.com/office/officeart/2005/8/layout/cycle3"/>
    <dgm:cxn modelId="{0ED26B72-182C-442F-81C3-A2CD7609AEA4}" type="presParOf" srcId="{5E6BFAA0-A14B-4C43-8180-08CE573C0545}" destId="{042A703A-D84A-4CBF-8D9C-C18020ABE2C8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EA787-484C-4803-B48B-FA11A225953F}">
      <dsp:nvSpPr>
        <dsp:cNvPr id="0" name=""/>
        <dsp:cNvSpPr/>
      </dsp:nvSpPr>
      <dsp:spPr>
        <a:xfrm>
          <a:off x="457415" y="-5814"/>
          <a:ext cx="5041286" cy="5041286"/>
        </a:xfrm>
        <a:prstGeom prst="circularArrow">
          <a:avLst>
            <a:gd name="adj1" fmla="val 5274"/>
            <a:gd name="adj2" fmla="val 312630"/>
            <a:gd name="adj3" fmla="val 14268320"/>
            <a:gd name="adj4" fmla="val 1710354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CDF2C-C324-4D1E-895C-3EF63D983A4E}">
      <dsp:nvSpPr>
        <dsp:cNvPr id="0" name=""/>
        <dsp:cNvSpPr/>
      </dsp:nvSpPr>
      <dsp:spPr>
        <a:xfrm>
          <a:off x="2041598" y="1111"/>
          <a:ext cx="1872919" cy="9364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Planification</a:t>
          </a:r>
        </a:p>
      </dsp:txBody>
      <dsp:txXfrm>
        <a:off x="2087312" y="46825"/>
        <a:ext cx="1781491" cy="845031"/>
      </dsp:txXfrm>
    </dsp:sp>
    <dsp:sp modelId="{6AAC7BEE-5E20-43F7-A47F-70DB2D7A3A38}">
      <dsp:nvSpPr>
        <dsp:cNvPr id="0" name=""/>
        <dsp:cNvSpPr/>
      </dsp:nvSpPr>
      <dsp:spPr>
        <a:xfrm>
          <a:off x="3812747" y="1023684"/>
          <a:ext cx="1872919" cy="9364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Conception</a:t>
          </a:r>
        </a:p>
      </dsp:txBody>
      <dsp:txXfrm>
        <a:off x="3858461" y="1069398"/>
        <a:ext cx="1781491" cy="845031"/>
      </dsp:txXfrm>
    </dsp:sp>
    <dsp:sp modelId="{ED525423-F616-47C3-9581-A28F7861E6FD}">
      <dsp:nvSpPr>
        <dsp:cNvPr id="0" name=""/>
        <dsp:cNvSpPr/>
      </dsp:nvSpPr>
      <dsp:spPr>
        <a:xfrm>
          <a:off x="3812747" y="3068830"/>
          <a:ext cx="1872919" cy="9364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Développement</a:t>
          </a:r>
        </a:p>
      </dsp:txBody>
      <dsp:txXfrm>
        <a:off x="3858461" y="3114544"/>
        <a:ext cx="1781491" cy="845031"/>
      </dsp:txXfrm>
    </dsp:sp>
    <dsp:sp modelId="{BEBB71AF-3B4C-41B3-8AC7-992F911DEC9E}">
      <dsp:nvSpPr>
        <dsp:cNvPr id="0" name=""/>
        <dsp:cNvSpPr/>
      </dsp:nvSpPr>
      <dsp:spPr>
        <a:xfrm>
          <a:off x="2041598" y="4091404"/>
          <a:ext cx="1872919" cy="9364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Intégration</a:t>
          </a:r>
        </a:p>
      </dsp:txBody>
      <dsp:txXfrm>
        <a:off x="2087312" y="4137118"/>
        <a:ext cx="1781491" cy="845031"/>
      </dsp:txXfrm>
    </dsp:sp>
    <dsp:sp modelId="{7F20248C-15C6-45B8-8E7F-CF61725BC4DE}">
      <dsp:nvSpPr>
        <dsp:cNvPr id="0" name=""/>
        <dsp:cNvSpPr/>
      </dsp:nvSpPr>
      <dsp:spPr>
        <a:xfrm>
          <a:off x="270449" y="3068830"/>
          <a:ext cx="1872919" cy="9364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Finalisation</a:t>
          </a:r>
        </a:p>
      </dsp:txBody>
      <dsp:txXfrm>
        <a:off x="316163" y="3114544"/>
        <a:ext cx="1781491" cy="845031"/>
      </dsp:txXfrm>
    </dsp:sp>
    <dsp:sp modelId="{042A703A-D84A-4CBF-8D9C-C18020ABE2C8}">
      <dsp:nvSpPr>
        <dsp:cNvPr id="0" name=""/>
        <dsp:cNvSpPr/>
      </dsp:nvSpPr>
      <dsp:spPr>
        <a:xfrm>
          <a:off x="270449" y="1023684"/>
          <a:ext cx="1872919" cy="9364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Livraison de version</a:t>
          </a:r>
        </a:p>
      </dsp:txBody>
      <dsp:txXfrm>
        <a:off x="316163" y="1069398"/>
        <a:ext cx="1781491" cy="845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74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138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rappel du contexte, présentation de l'application, son but.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665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rappel du contexte, présentation de l'application, son but.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102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rappel du contexte, présentation de l'application, son but.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705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rappel du contexte, présentation de l'application, son but.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512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Notre soucis est d'assurer la livraison d'un logiciel utilisable. C'est pourquoi nous utiliserons une méthode de développement itérative : le cycle en W.</a:t>
            </a:r>
          </a:p>
          <a:p>
            <a:r>
              <a:rPr lang="fr-FR"/>
              <a:t>Chaque cycle s'organise de cette manière (montrer la diapo).</a:t>
            </a:r>
          </a:p>
          <a:p>
            <a:r>
              <a:rPr lang="fr-FR"/>
              <a:t>La phase de finalisation servira à améliorer la qualité du logiciel : nous avons le soucis de rendre un logiciel ergonomique, pas un cliquodrome !</a:t>
            </a:r>
          </a:p>
          <a:p>
            <a:r>
              <a:rPr lang="fr-FR"/>
              <a:t>Au deuxième cycle, les phases de planification et de conception consisteront surtout en une révision des objectifs et de la conception.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548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juste une diapo vide de transition pour passer sur microsoft project. L'idéal est d'y consacrer au moins la moitié du temps (4 min).</a:t>
            </a: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02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E143-F766-4BA7-A815-0B47A844350F}" type="datetime1">
              <a:rPr lang="de-DE" smtClean="0"/>
              <a:t>19.12.2013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EC5-55A9-40C6-9F14-31908D1F6093}" type="datetime1">
              <a:rPr lang="de-DE" smtClean="0"/>
              <a:t>19.12.2013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5135-5A2B-4B81-BD84-F9DAEC94DA1A}" type="datetime1">
              <a:rPr lang="de-DE" smtClean="0"/>
              <a:t>19.12.2013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F06C-7654-4A0F-8DEA-7CAEB85DA9CA}" type="datetime1">
              <a:rPr lang="de-DE" smtClean="0"/>
              <a:t>19.12.2013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5285-B57B-4599-BC4B-52E441963C48}" type="datetime1">
              <a:rPr lang="de-DE" smtClean="0"/>
              <a:t>19.12.2013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0250-50DF-48AC-AB56-D736821BB44D}" type="datetime1">
              <a:rPr lang="de-DE" smtClean="0"/>
              <a:t>19.12.2013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C453-04DA-4564-A20B-BB9E579C3CD6}" type="datetime1">
              <a:rPr lang="de-DE" smtClean="0"/>
              <a:t>19.12.2013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125FE-6ABA-48B0-8CB6-F8285A12878E}" type="datetime1">
              <a:rPr lang="de-DE" smtClean="0"/>
              <a:t>19.12.2013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AD0D-00D0-41DD-A9C9-48FDD7ACD06F}" type="datetime1">
              <a:rPr lang="de-DE" smtClean="0"/>
              <a:t>19.12.2013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AEB-3856-4E0F-954C-15ED6228BB36}" type="datetime1">
              <a:rPr lang="de-DE" smtClean="0"/>
              <a:t>19.12.2013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38A7-7826-468C-AEDA-6B329281CF25}" type="datetime1">
              <a:rPr lang="de-DE" smtClean="0"/>
              <a:t>19.12.2013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1D50F-EC4A-4949-A535-9E1D404D1BAB}" type="datetime1">
              <a:rPr lang="de-DE" smtClean="0"/>
              <a:t>19.12.2013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760" y="17997"/>
            <a:ext cx="12156778" cy="428095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hampagne &amp; Limousines"/>
              </a:rPr>
              <a:t>The </a:t>
            </a:r>
            <a:r>
              <a:rPr lang="en-US" dirty="0" err="1">
                <a:solidFill>
                  <a:schemeClr val="bg1"/>
                </a:solidFill>
                <a:latin typeface="Champagne &amp; Limousines"/>
              </a:rPr>
              <a:t>CloudBook</a:t>
            </a:r>
            <a:r>
              <a:rPr lang="en-US" dirty="0">
                <a:solidFill>
                  <a:schemeClr val="bg1"/>
                </a:solidFill>
                <a:latin typeface="Champagne &amp; Limousines"/>
              </a:rPr>
              <a:t/>
            </a:r>
            <a:br>
              <a:rPr lang="en-US" dirty="0">
                <a:solidFill>
                  <a:schemeClr val="bg1"/>
                </a:solidFill>
                <a:latin typeface="Champagne &amp; Limousines"/>
              </a:rPr>
            </a:br>
            <a:r>
              <a:rPr lang="en-US" sz="3072" dirty="0">
                <a:solidFill>
                  <a:schemeClr val="bg1"/>
                </a:solidFill>
                <a:latin typeface="Champagne &amp; Limousines"/>
              </a:rPr>
              <a:t>Social network of application</a:t>
            </a:r>
            <a:endParaRPr lang="de-DE" sz="3072" dirty="0">
              <a:solidFill>
                <a:schemeClr val="bg1"/>
              </a:solidFill>
              <a:latin typeface="Champagne &amp; Limousine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468704" y="48552"/>
            <a:ext cx="9144000" cy="955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The </a:t>
            </a:r>
            <a:r>
              <a:rPr lang="fr-FR" dirty="0" err="1"/>
              <a:t>CloudBook</a:t>
            </a:r>
            <a:r>
              <a:rPr lang="fr-FR" dirty="0"/>
              <a:t> en bref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821" y="1262370"/>
            <a:ext cx="7745257" cy="480273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73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468704" y="48552"/>
            <a:ext cx="9144000" cy="955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The CloudBook en bref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351" y="2209138"/>
            <a:ext cx="4090361" cy="260170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195" y="1820720"/>
            <a:ext cx="3520379" cy="3182417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81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468704" y="48552"/>
            <a:ext cx="9144000" cy="955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The CloudBook en bref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207" y="1274508"/>
            <a:ext cx="2743200" cy="169164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311" y="3010249"/>
            <a:ext cx="4291366" cy="3221307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21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468704" y="48552"/>
            <a:ext cx="9144000" cy="955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The </a:t>
            </a:r>
            <a:r>
              <a:rPr lang="fr-FR" dirty="0" err="1"/>
              <a:t>CloudBook</a:t>
            </a:r>
            <a:r>
              <a:rPr lang="fr-FR" dirty="0"/>
              <a:t> en bref</a:t>
            </a:r>
          </a:p>
        </p:txBody>
      </p:sp>
      <p:pic>
        <p:nvPicPr>
          <p:cNvPr id="2" name="Image 1" descr="cloud_ad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203" y="3119492"/>
            <a:ext cx="2785701" cy="278500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234403" y="5704897"/>
            <a:ext cx="6459860" cy="56509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072" dirty="0">
                <a:latin typeface="Roboto Lt" pitchFamily="2" charset="0"/>
                <a:ea typeface="Roboto Lt" pitchFamily="2" charset="0"/>
              </a:rPr>
              <a:t>Share with us on The </a:t>
            </a:r>
            <a:r>
              <a:rPr lang="en-US" sz="3072" dirty="0" err="1">
                <a:latin typeface="Roboto Lt" pitchFamily="2" charset="0"/>
                <a:ea typeface="Roboto Lt" pitchFamily="2" charset="0"/>
              </a:rPr>
              <a:t>CloudBook</a:t>
            </a:r>
            <a:r>
              <a:rPr lang="en-US" sz="3072" dirty="0">
                <a:latin typeface="Roboto Lt" pitchFamily="2" charset="0"/>
                <a:ea typeface="Roboto Lt" pitchFamily="2" charset="0"/>
              </a:rPr>
              <a:t>...</a:t>
            </a:r>
            <a:endParaRPr lang="fr-FR" sz="3072" dirty="0"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407" y="934642"/>
            <a:ext cx="2743200" cy="2054906"/>
          </a:xfrm>
          <a:prstGeom prst="rect">
            <a:avLst/>
          </a:prstGeom>
        </p:spPr>
      </p:pic>
      <p:pic>
        <p:nvPicPr>
          <p:cNvPr id="8" name="Image 7" descr="1387383544_facebook_like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79" y="1056023"/>
            <a:ext cx="1625397" cy="1625397"/>
          </a:xfrm>
          <a:prstGeom prst="rect">
            <a:avLst/>
          </a:prstGeom>
        </p:spPr>
      </p:pic>
      <p:pic>
        <p:nvPicPr>
          <p:cNvPr id="10" name="Image 9" descr="1387383718_5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8984" y="3010249"/>
            <a:ext cx="1704937" cy="1704722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5</a:t>
            </a:fld>
            <a:endParaRPr lang="de-D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140" y="3538760"/>
            <a:ext cx="19145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2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81138" y="60325"/>
            <a:ext cx="9144000" cy="955815"/>
          </a:xfrm>
        </p:spPr>
        <p:txBody>
          <a:bodyPr/>
          <a:lstStyle/>
          <a:p>
            <a:r>
              <a:rPr lang="fr-FR"/>
              <a:t>Stratégie de développement</a:t>
            </a:r>
          </a:p>
        </p:txBody>
      </p:sp>
      <p:graphicFrame>
        <p:nvGraphicFramePr>
          <p:cNvPr id="20" name="Diagramme 19"/>
          <p:cNvGraphicFramePr/>
          <p:nvPr>
            <p:extLst>
              <p:ext uri="{D42A27DB-BD31-4B8C-83A1-F6EECF244321}">
                <p14:modId xmlns:p14="http://schemas.microsoft.com/office/powerpoint/2010/main" val="1895468265"/>
              </p:ext>
            </p:extLst>
          </p:nvPr>
        </p:nvGraphicFramePr>
        <p:xfrm>
          <a:off x="2854325" y="1311275"/>
          <a:ext cx="5956117" cy="502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97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Planification détaillée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9332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Personnalisé</PresentationFormat>
  <Paragraphs>30</Paragraphs>
  <Slides>7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The CloudBook Social network of application</vt:lpstr>
      <vt:lpstr>Présentation PowerPoint</vt:lpstr>
      <vt:lpstr>Présentation PowerPoint</vt:lpstr>
      <vt:lpstr>Présentation PowerPoint</vt:lpstr>
      <vt:lpstr>Présentation PowerPoint</vt:lpstr>
      <vt:lpstr>Stratégie de développement</vt:lpstr>
      <vt:lpstr>Planification détaillée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CloudBook Social network of application</dc:title>
  <dc:creator/>
  <cp:lastModifiedBy/>
  <cp:revision>2</cp:revision>
  <dcterms:created xsi:type="dcterms:W3CDTF">2012-07-30T22:21:58Z</dcterms:created>
  <dcterms:modified xsi:type="dcterms:W3CDTF">2013-12-19T10:25:35Z</dcterms:modified>
</cp:coreProperties>
</file>