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582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132F3-B7F5-4D6A-9F89-0FFC879B13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6C852C-2F5F-4EC1-BAD8-E09E9A909986}">
      <dgm:prSet phldrT="[Texte]"/>
      <dgm:spPr/>
      <dgm:t>
        <a:bodyPr/>
        <a:lstStyle/>
        <a:p>
          <a:r>
            <a:rPr lang="fr-FR"/>
            <a:t>Planification</a:t>
          </a:r>
        </a:p>
      </dgm:t>
    </dgm:pt>
    <dgm:pt modelId="{E4763176-A118-4A60-80FC-FF4B94B3C632}" type="parTrans" cxnId="{9CF22B47-01D5-40AB-B612-5CBE8F82809C}">
      <dgm:prSet/>
      <dgm:spPr/>
      <dgm:t>
        <a:bodyPr/>
        <a:lstStyle/>
        <a:p>
          <a:endParaRPr lang="fr-FR"/>
        </a:p>
      </dgm:t>
    </dgm:pt>
    <dgm:pt modelId="{F9422F32-FA2A-4CF2-97D0-1B892C460E50}" type="sibTrans" cxnId="{9CF22B47-01D5-40AB-B612-5CBE8F82809C}">
      <dgm:prSet/>
      <dgm:spPr/>
      <dgm:t>
        <a:bodyPr/>
        <a:lstStyle/>
        <a:p>
          <a:endParaRPr lang="fr-FR"/>
        </a:p>
      </dgm:t>
    </dgm:pt>
    <dgm:pt modelId="{EC0D9442-2D4C-47BA-8A59-ED782659DDE9}">
      <dgm:prSet phldrT="[Texte]"/>
      <dgm:spPr/>
      <dgm:t>
        <a:bodyPr/>
        <a:lstStyle/>
        <a:p>
          <a:r>
            <a:rPr lang="fr-FR"/>
            <a:t>Développement</a:t>
          </a:r>
        </a:p>
      </dgm:t>
    </dgm:pt>
    <dgm:pt modelId="{1A1FEA52-3981-4F20-BCEE-BCC485BF80A7}" type="parTrans" cxnId="{D86850A9-75AD-4936-AAD6-579275522695}">
      <dgm:prSet/>
      <dgm:spPr/>
      <dgm:t>
        <a:bodyPr/>
        <a:lstStyle/>
        <a:p>
          <a:endParaRPr lang="fr-FR"/>
        </a:p>
      </dgm:t>
    </dgm:pt>
    <dgm:pt modelId="{8D2DDF8C-66C1-4A78-B3A1-6BCBBB2FFAEA}" type="sibTrans" cxnId="{D86850A9-75AD-4936-AAD6-579275522695}">
      <dgm:prSet/>
      <dgm:spPr/>
      <dgm:t>
        <a:bodyPr/>
        <a:lstStyle/>
        <a:p>
          <a:endParaRPr lang="fr-FR"/>
        </a:p>
      </dgm:t>
    </dgm:pt>
    <dgm:pt modelId="{51E35848-C9CE-4DA4-98DF-1CB3238A0BAC}">
      <dgm:prSet phldrT="[Texte]"/>
      <dgm:spPr/>
      <dgm:t>
        <a:bodyPr/>
        <a:lstStyle/>
        <a:p>
          <a:r>
            <a:rPr lang="fr-FR"/>
            <a:t>Intégration</a:t>
          </a:r>
        </a:p>
      </dgm:t>
    </dgm:pt>
    <dgm:pt modelId="{D255D9A7-1791-4E9A-BD01-FA01FBEE803B}" type="parTrans" cxnId="{EB770533-0544-40A2-91EB-141A51150336}">
      <dgm:prSet/>
      <dgm:spPr/>
      <dgm:t>
        <a:bodyPr/>
        <a:lstStyle/>
        <a:p>
          <a:endParaRPr lang="fr-FR"/>
        </a:p>
      </dgm:t>
    </dgm:pt>
    <dgm:pt modelId="{6650CA79-C291-4EEF-AC87-434BC82C6BBA}" type="sibTrans" cxnId="{EB770533-0544-40A2-91EB-141A51150336}">
      <dgm:prSet/>
      <dgm:spPr/>
      <dgm:t>
        <a:bodyPr/>
        <a:lstStyle/>
        <a:p>
          <a:endParaRPr lang="fr-FR"/>
        </a:p>
      </dgm:t>
    </dgm:pt>
    <dgm:pt modelId="{1D5906E1-D682-48D9-BA41-684C5A5A42D5}">
      <dgm:prSet phldrT="[Texte]"/>
      <dgm:spPr/>
      <dgm:t>
        <a:bodyPr/>
        <a:lstStyle/>
        <a:p>
          <a:r>
            <a:rPr lang="fr-FR"/>
            <a:t>Finalisation</a:t>
          </a:r>
        </a:p>
      </dgm:t>
    </dgm:pt>
    <dgm:pt modelId="{4E73BBCA-8974-4586-A69F-C490E1B50BF0}" type="parTrans" cxnId="{83DB296E-EDA4-4231-BEE8-B8FEDF160F61}">
      <dgm:prSet/>
      <dgm:spPr/>
      <dgm:t>
        <a:bodyPr/>
        <a:lstStyle/>
        <a:p>
          <a:endParaRPr lang="fr-FR"/>
        </a:p>
      </dgm:t>
    </dgm:pt>
    <dgm:pt modelId="{FE3BDE54-88D8-4E9F-8153-B9EE312321DA}" type="sibTrans" cxnId="{83DB296E-EDA4-4231-BEE8-B8FEDF160F61}">
      <dgm:prSet/>
      <dgm:spPr/>
      <dgm:t>
        <a:bodyPr/>
        <a:lstStyle/>
        <a:p>
          <a:endParaRPr lang="fr-FR"/>
        </a:p>
      </dgm:t>
    </dgm:pt>
    <dgm:pt modelId="{8F8CDF16-2950-4228-B19E-632DFF2513C4}">
      <dgm:prSet phldrT="[Texte]"/>
      <dgm:spPr/>
      <dgm:t>
        <a:bodyPr/>
        <a:lstStyle/>
        <a:p>
          <a:r>
            <a:rPr lang="fr-FR"/>
            <a:t>Livraison de version</a:t>
          </a:r>
        </a:p>
      </dgm:t>
    </dgm:pt>
    <dgm:pt modelId="{99F15E74-B785-45CD-90D6-7F613FB98150}" type="parTrans" cxnId="{3C65CC0E-30CB-4169-B68F-3CC014AB6D0B}">
      <dgm:prSet/>
      <dgm:spPr/>
      <dgm:t>
        <a:bodyPr/>
        <a:lstStyle/>
        <a:p>
          <a:endParaRPr lang="fr-FR"/>
        </a:p>
      </dgm:t>
    </dgm:pt>
    <dgm:pt modelId="{59389A6A-BC2A-4258-B0A1-4D52A3FBEAC9}" type="sibTrans" cxnId="{3C65CC0E-30CB-4169-B68F-3CC014AB6D0B}">
      <dgm:prSet/>
      <dgm:spPr/>
      <dgm:t>
        <a:bodyPr/>
        <a:lstStyle/>
        <a:p>
          <a:endParaRPr lang="fr-FR"/>
        </a:p>
      </dgm:t>
    </dgm:pt>
    <dgm:pt modelId="{5EDBD4F5-2B10-4A94-9CCD-3D9D05FA004C}">
      <dgm:prSet phldrT="[Texte]"/>
      <dgm:spPr/>
      <dgm:t>
        <a:bodyPr/>
        <a:lstStyle/>
        <a:p>
          <a:r>
            <a:rPr lang="fr-FR"/>
            <a:t>Conception</a:t>
          </a:r>
        </a:p>
      </dgm:t>
    </dgm:pt>
    <dgm:pt modelId="{66ADA3AC-2976-430C-B8A2-EF6B939D0BE4}" type="parTrans" cxnId="{7A799EBA-F168-4429-A718-F9CAA9B28F30}">
      <dgm:prSet/>
      <dgm:spPr/>
      <dgm:t>
        <a:bodyPr/>
        <a:lstStyle/>
        <a:p>
          <a:endParaRPr lang="fr-FR"/>
        </a:p>
      </dgm:t>
    </dgm:pt>
    <dgm:pt modelId="{7D16833C-3C94-4F5E-8BEA-B53F257F5167}" type="sibTrans" cxnId="{7A799EBA-F168-4429-A718-F9CAA9B28F30}">
      <dgm:prSet/>
      <dgm:spPr/>
      <dgm:t>
        <a:bodyPr/>
        <a:lstStyle/>
        <a:p>
          <a:endParaRPr lang="fr-FR"/>
        </a:p>
      </dgm:t>
    </dgm:pt>
    <dgm:pt modelId="{4F4EA0CA-B803-4524-9934-0461395DB925}" type="pres">
      <dgm:prSet presAssocID="{940132F3-B7F5-4D6A-9F89-0FFC879B13A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E6BFAA0-A14B-4C43-8180-08CE573C0545}" type="pres">
      <dgm:prSet presAssocID="{940132F3-B7F5-4D6A-9F89-0FFC879B13A7}" presName="cycle" presStyleCnt="0"/>
      <dgm:spPr/>
    </dgm:pt>
    <dgm:pt modelId="{209CDF2C-C324-4D1E-895C-3EF63D983A4E}" type="pres">
      <dgm:prSet presAssocID="{996C852C-2F5F-4EC1-BAD8-E09E9A90998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AEA787-484C-4803-B48B-FA11A225953F}" type="pres">
      <dgm:prSet presAssocID="{F9422F32-FA2A-4CF2-97D0-1B892C460E50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6AAC7BEE-5E20-43F7-A47F-70DB2D7A3A38}" type="pres">
      <dgm:prSet presAssocID="{5EDBD4F5-2B10-4A94-9CCD-3D9D05FA004C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525423-F616-47C3-9581-A28F7861E6FD}" type="pres">
      <dgm:prSet presAssocID="{EC0D9442-2D4C-47BA-8A59-ED782659DDE9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BB71AF-3B4C-41B3-8AC7-992F911DEC9E}" type="pres">
      <dgm:prSet presAssocID="{51E35848-C9CE-4DA4-98DF-1CB3238A0BAC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20248C-15C6-45B8-8E7F-CF61725BC4DE}" type="pres">
      <dgm:prSet presAssocID="{1D5906E1-D682-48D9-BA41-684C5A5A42D5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2A703A-D84A-4CBF-8D9C-C18020ABE2C8}" type="pres">
      <dgm:prSet presAssocID="{8F8CDF16-2950-4228-B19E-632DFF2513C4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65CC0E-30CB-4169-B68F-3CC014AB6D0B}" srcId="{940132F3-B7F5-4D6A-9F89-0FFC879B13A7}" destId="{8F8CDF16-2950-4228-B19E-632DFF2513C4}" srcOrd="5" destOrd="0" parTransId="{99F15E74-B785-45CD-90D6-7F613FB98150}" sibTransId="{59389A6A-BC2A-4258-B0A1-4D52A3FBEAC9}"/>
    <dgm:cxn modelId="{9CF22B47-01D5-40AB-B612-5CBE8F82809C}" srcId="{940132F3-B7F5-4D6A-9F89-0FFC879B13A7}" destId="{996C852C-2F5F-4EC1-BAD8-E09E9A909986}" srcOrd="0" destOrd="0" parTransId="{E4763176-A118-4A60-80FC-FF4B94B3C632}" sibTransId="{F9422F32-FA2A-4CF2-97D0-1B892C460E50}"/>
    <dgm:cxn modelId="{A6840B8C-3040-40E4-B7C4-89C2823F41A2}" type="presOf" srcId="{51E35848-C9CE-4DA4-98DF-1CB3238A0BAC}" destId="{BEBB71AF-3B4C-41B3-8AC7-992F911DEC9E}" srcOrd="0" destOrd="0" presId="urn:microsoft.com/office/officeart/2005/8/layout/cycle3"/>
    <dgm:cxn modelId="{DBB92FFE-101D-4A1F-BEC4-7408A416075D}" type="presOf" srcId="{F9422F32-FA2A-4CF2-97D0-1B892C460E50}" destId="{2BAEA787-484C-4803-B48B-FA11A225953F}" srcOrd="0" destOrd="0" presId="urn:microsoft.com/office/officeart/2005/8/layout/cycle3"/>
    <dgm:cxn modelId="{EB770533-0544-40A2-91EB-141A51150336}" srcId="{940132F3-B7F5-4D6A-9F89-0FFC879B13A7}" destId="{51E35848-C9CE-4DA4-98DF-1CB3238A0BAC}" srcOrd="3" destOrd="0" parTransId="{D255D9A7-1791-4E9A-BD01-FA01FBEE803B}" sibTransId="{6650CA79-C291-4EEF-AC87-434BC82C6BBA}"/>
    <dgm:cxn modelId="{A1633F82-7569-498B-BBD1-361FB1AD6657}" type="presOf" srcId="{940132F3-B7F5-4D6A-9F89-0FFC879B13A7}" destId="{4F4EA0CA-B803-4524-9934-0461395DB925}" srcOrd="0" destOrd="0" presId="urn:microsoft.com/office/officeart/2005/8/layout/cycle3"/>
    <dgm:cxn modelId="{4EB251B7-7592-46DF-AD47-9A4FDA80950E}" type="presOf" srcId="{996C852C-2F5F-4EC1-BAD8-E09E9A909986}" destId="{209CDF2C-C324-4D1E-895C-3EF63D983A4E}" srcOrd="0" destOrd="0" presId="urn:microsoft.com/office/officeart/2005/8/layout/cycle3"/>
    <dgm:cxn modelId="{7A799EBA-F168-4429-A718-F9CAA9B28F30}" srcId="{940132F3-B7F5-4D6A-9F89-0FFC879B13A7}" destId="{5EDBD4F5-2B10-4A94-9CCD-3D9D05FA004C}" srcOrd="1" destOrd="0" parTransId="{66ADA3AC-2976-430C-B8A2-EF6B939D0BE4}" sibTransId="{7D16833C-3C94-4F5E-8BEA-B53F257F5167}"/>
    <dgm:cxn modelId="{0B827EEB-3B00-460D-B5F6-CC1B374A9257}" type="presOf" srcId="{5EDBD4F5-2B10-4A94-9CCD-3D9D05FA004C}" destId="{6AAC7BEE-5E20-43F7-A47F-70DB2D7A3A38}" srcOrd="0" destOrd="0" presId="urn:microsoft.com/office/officeart/2005/8/layout/cycle3"/>
    <dgm:cxn modelId="{83DB296E-EDA4-4231-BEE8-B8FEDF160F61}" srcId="{940132F3-B7F5-4D6A-9F89-0FFC879B13A7}" destId="{1D5906E1-D682-48D9-BA41-684C5A5A42D5}" srcOrd="4" destOrd="0" parTransId="{4E73BBCA-8974-4586-A69F-C490E1B50BF0}" sibTransId="{FE3BDE54-88D8-4E9F-8153-B9EE312321DA}"/>
    <dgm:cxn modelId="{D86850A9-75AD-4936-AAD6-579275522695}" srcId="{940132F3-B7F5-4D6A-9F89-0FFC879B13A7}" destId="{EC0D9442-2D4C-47BA-8A59-ED782659DDE9}" srcOrd="2" destOrd="0" parTransId="{1A1FEA52-3981-4F20-BCEE-BCC485BF80A7}" sibTransId="{8D2DDF8C-66C1-4A78-B3A1-6BCBBB2FFAEA}"/>
    <dgm:cxn modelId="{56C97845-EFC2-4958-9C96-C0FEA4AD4084}" type="presOf" srcId="{EC0D9442-2D4C-47BA-8A59-ED782659DDE9}" destId="{ED525423-F616-47C3-9581-A28F7861E6FD}" srcOrd="0" destOrd="0" presId="urn:microsoft.com/office/officeart/2005/8/layout/cycle3"/>
    <dgm:cxn modelId="{8C51F87A-3C31-4A82-8047-121DAB2441E5}" type="presOf" srcId="{1D5906E1-D682-48D9-BA41-684C5A5A42D5}" destId="{7F20248C-15C6-45B8-8E7F-CF61725BC4DE}" srcOrd="0" destOrd="0" presId="urn:microsoft.com/office/officeart/2005/8/layout/cycle3"/>
    <dgm:cxn modelId="{925E9029-7AC3-4C33-B7AF-91044D27278F}" type="presOf" srcId="{8F8CDF16-2950-4228-B19E-632DFF2513C4}" destId="{042A703A-D84A-4CBF-8D9C-C18020ABE2C8}" srcOrd="0" destOrd="0" presId="urn:microsoft.com/office/officeart/2005/8/layout/cycle3"/>
    <dgm:cxn modelId="{04B93255-6480-4830-B3EA-E3BC064744A1}" type="presParOf" srcId="{4F4EA0CA-B803-4524-9934-0461395DB925}" destId="{5E6BFAA0-A14B-4C43-8180-08CE573C0545}" srcOrd="0" destOrd="0" presId="urn:microsoft.com/office/officeart/2005/8/layout/cycle3"/>
    <dgm:cxn modelId="{CE3C7A21-936D-4C09-85B2-3C1A918B3294}" type="presParOf" srcId="{5E6BFAA0-A14B-4C43-8180-08CE573C0545}" destId="{209CDF2C-C324-4D1E-895C-3EF63D983A4E}" srcOrd="0" destOrd="0" presId="urn:microsoft.com/office/officeart/2005/8/layout/cycle3"/>
    <dgm:cxn modelId="{A7F07E75-0DD2-47FF-BC61-952E7F4C518E}" type="presParOf" srcId="{5E6BFAA0-A14B-4C43-8180-08CE573C0545}" destId="{2BAEA787-484C-4803-B48B-FA11A225953F}" srcOrd="1" destOrd="0" presId="urn:microsoft.com/office/officeart/2005/8/layout/cycle3"/>
    <dgm:cxn modelId="{1441C9CB-0A89-4DD6-AF2D-E2C8D4C4268A}" type="presParOf" srcId="{5E6BFAA0-A14B-4C43-8180-08CE573C0545}" destId="{6AAC7BEE-5E20-43F7-A47F-70DB2D7A3A38}" srcOrd="2" destOrd="0" presId="urn:microsoft.com/office/officeart/2005/8/layout/cycle3"/>
    <dgm:cxn modelId="{A9597097-04F2-42F1-9FD1-2725FD5B6DB5}" type="presParOf" srcId="{5E6BFAA0-A14B-4C43-8180-08CE573C0545}" destId="{ED525423-F616-47C3-9581-A28F7861E6FD}" srcOrd="3" destOrd="0" presId="urn:microsoft.com/office/officeart/2005/8/layout/cycle3"/>
    <dgm:cxn modelId="{C7675905-D2DD-4625-A2C9-4087F86D98E0}" type="presParOf" srcId="{5E6BFAA0-A14B-4C43-8180-08CE573C0545}" destId="{BEBB71AF-3B4C-41B3-8AC7-992F911DEC9E}" srcOrd="4" destOrd="0" presId="urn:microsoft.com/office/officeart/2005/8/layout/cycle3"/>
    <dgm:cxn modelId="{C275D1FD-A840-43B2-8D55-20CCB6FA09FF}" type="presParOf" srcId="{5E6BFAA0-A14B-4C43-8180-08CE573C0545}" destId="{7F20248C-15C6-45B8-8E7F-CF61725BC4DE}" srcOrd="5" destOrd="0" presId="urn:microsoft.com/office/officeart/2005/8/layout/cycle3"/>
    <dgm:cxn modelId="{0ED26B72-182C-442F-81C3-A2CD7609AEA4}" type="presParOf" srcId="{5E6BFAA0-A14B-4C43-8180-08CE573C0545}" destId="{042A703A-D84A-4CBF-8D9C-C18020ABE2C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9BED7-22EB-48FA-BC1D-78DE716832B2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901A9577-E98E-4727-BB50-A435377A0F44}">
      <dgm:prSet phldrT="[Texte]"/>
      <dgm:spPr/>
      <dgm:t>
        <a:bodyPr/>
        <a:lstStyle/>
        <a:p>
          <a:r>
            <a:rPr lang="fr-FR" b="1" dirty="0" smtClean="0">
              <a:latin typeface="Roboto Lt" pitchFamily="2" charset="0"/>
              <a:ea typeface="Roboto Lt" pitchFamily="2" charset="0"/>
            </a:rPr>
            <a:t>7 février 2014</a:t>
          </a:r>
          <a:endParaRPr lang="fr-FR" dirty="0"/>
        </a:p>
      </dgm:t>
    </dgm:pt>
    <dgm:pt modelId="{03661E2B-BAFA-4F3F-92EA-3D4D424E6248}" type="parTrans" cxnId="{10C21817-7ADC-47B7-8C65-F5D13AD1085F}">
      <dgm:prSet/>
      <dgm:spPr/>
      <dgm:t>
        <a:bodyPr/>
        <a:lstStyle/>
        <a:p>
          <a:endParaRPr lang="fr-FR"/>
        </a:p>
      </dgm:t>
    </dgm:pt>
    <dgm:pt modelId="{E2693ACA-4BC4-4E7C-866C-F8E88D551EF8}" type="sibTrans" cxnId="{10C21817-7ADC-47B7-8C65-F5D13AD1085F}">
      <dgm:prSet/>
      <dgm:spPr/>
      <dgm:t>
        <a:bodyPr/>
        <a:lstStyle/>
        <a:p>
          <a:endParaRPr lang="fr-FR"/>
        </a:p>
      </dgm:t>
    </dgm:pt>
    <dgm:pt modelId="{FBBD8055-D31C-4766-96E5-0A8C7FE40D12}">
      <dgm:prSet/>
      <dgm:spPr/>
      <dgm:t>
        <a:bodyPr/>
        <a:lstStyle/>
        <a:p>
          <a:r>
            <a:rPr lang="fr-FR" b="1" dirty="0" smtClean="0">
              <a:latin typeface="Roboto Lt" pitchFamily="2" charset="0"/>
              <a:ea typeface="Roboto Lt" pitchFamily="2" charset="0"/>
            </a:rPr>
            <a:t>Rapport de conception</a:t>
          </a:r>
        </a:p>
      </dgm:t>
    </dgm:pt>
    <dgm:pt modelId="{FCF46F47-3B38-4B92-803D-015C930C5861}" type="parTrans" cxnId="{90ABE3FB-5849-4ADC-A2D3-B9E3B47C1C7C}">
      <dgm:prSet/>
      <dgm:spPr/>
      <dgm:t>
        <a:bodyPr/>
        <a:lstStyle/>
        <a:p>
          <a:endParaRPr lang="fr-FR"/>
        </a:p>
      </dgm:t>
    </dgm:pt>
    <dgm:pt modelId="{E330EBDA-D941-48DE-9F72-6B50E407F75F}" type="sibTrans" cxnId="{90ABE3FB-5849-4ADC-A2D3-B9E3B47C1C7C}">
      <dgm:prSet/>
      <dgm:spPr/>
      <dgm:t>
        <a:bodyPr/>
        <a:lstStyle/>
        <a:p>
          <a:endParaRPr lang="fr-FR"/>
        </a:p>
      </dgm:t>
    </dgm:pt>
    <dgm:pt modelId="{222352FA-46E2-422F-9C2F-9AA7D7D65858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3 avril 2014</a:t>
          </a:r>
        </a:p>
      </dgm:t>
    </dgm:pt>
    <dgm:pt modelId="{0121AD3C-4DD6-4A13-85F7-ADD7F39F9D5A}" type="parTrans" cxnId="{75B81B7D-989D-43C2-A212-3E35B3D0FADB}">
      <dgm:prSet/>
      <dgm:spPr/>
      <dgm:t>
        <a:bodyPr/>
        <a:lstStyle/>
        <a:p>
          <a:endParaRPr lang="fr-FR"/>
        </a:p>
      </dgm:t>
    </dgm:pt>
    <dgm:pt modelId="{BCEB58D5-254D-4E6C-AD84-34C2E63AB0DD}" type="sibTrans" cxnId="{75B81B7D-989D-43C2-A212-3E35B3D0FADB}">
      <dgm:prSet/>
      <dgm:spPr/>
      <dgm:t>
        <a:bodyPr/>
        <a:lstStyle/>
        <a:p>
          <a:endParaRPr lang="fr-FR"/>
        </a:p>
      </dgm:t>
    </dgm:pt>
    <dgm:pt modelId="{0DAB2F72-921A-4DE0-B6EF-403883CA221D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Page HTML</a:t>
          </a:r>
        </a:p>
      </dgm:t>
    </dgm:pt>
    <dgm:pt modelId="{C2297B0F-4B99-4B63-B1C5-4430F309109E}" type="parTrans" cxnId="{E9FE7950-4950-4D30-8C03-88071B6B4276}">
      <dgm:prSet/>
      <dgm:spPr/>
      <dgm:t>
        <a:bodyPr/>
        <a:lstStyle/>
        <a:p>
          <a:endParaRPr lang="fr-FR"/>
        </a:p>
      </dgm:t>
    </dgm:pt>
    <dgm:pt modelId="{73FC5933-1C41-4522-B8C0-8EE134AD9693}" type="sibTrans" cxnId="{E9FE7950-4950-4D30-8C03-88071B6B4276}">
      <dgm:prSet/>
      <dgm:spPr/>
      <dgm:t>
        <a:bodyPr/>
        <a:lstStyle/>
        <a:p>
          <a:endParaRPr lang="fr-FR"/>
        </a:p>
      </dgm:t>
    </dgm:pt>
    <dgm:pt modelId="{EDE20C24-D790-4F99-B3CC-E0A6A1F4C223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21 mai 2014</a:t>
          </a:r>
        </a:p>
      </dgm:t>
    </dgm:pt>
    <dgm:pt modelId="{CF8F3523-F433-4FB9-B90E-F55DB8DFC4A3}" type="parTrans" cxnId="{28EF13BF-6B53-4F6F-8E90-791069E85E9A}">
      <dgm:prSet/>
      <dgm:spPr/>
      <dgm:t>
        <a:bodyPr/>
        <a:lstStyle/>
        <a:p>
          <a:endParaRPr lang="fr-FR"/>
        </a:p>
      </dgm:t>
    </dgm:pt>
    <dgm:pt modelId="{4004247B-ADE5-462C-8AFA-BF958FF26EBC}" type="sibTrans" cxnId="{28EF13BF-6B53-4F6F-8E90-791069E85E9A}">
      <dgm:prSet/>
      <dgm:spPr/>
      <dgm:t>
        <a:bodyPr/>
        <a:lstStyle/>
        <a:p>
          <a:endParaRPr lang="fr-FR"/>
        </a:p>
      </dgm:t>
    </dgm:pt>
    <dgm:pt modelId="{5BB1B8B6-7679-4DA8-9C29-70C437747AA6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Rapport final</a:t>
          </a:r>
        </a:p>
      </dgm:t>
    </dgm:pt>
    <dgm:pt modelId="{F54FDDF4-1336-469E-B342-799CC4CB94D4}" type="parTrans" cxnId="{05C5C2EB-7E97-443B-8D24-5ADDB03732E5}">
      <dgm:prSet/>
      <dgm:spPr/>
      <dgm:t>
        <a:bodyPr/>
        <a:lstStyle/>
        <a:p>
          <a:endParaRPr lang="fr-FR"/>
        </a:p>
      </dgm:t>
    </dgm:pt>
    <dgm:pt modelId="{631507BD-E015-4E75-BD29-B057B79BFA75}" type="sibTrans" cxnId="{05C5C2EB-7E97-443B-8D24-5ADDB03732E5}">
      <dgm:prSet/>
      <dgm:spPr/>
      <dgm:t>
        <a:bodyPr/>
        <a:lstStyle/>
        <a:p>
          <a:endParaRPr lang="fr-FR"/>
        </a:p>
      </dgm:t>
    </dgm:pt>
    <dgm:pt modelId="{EC76E764-DB7D-4286-BA91-64390E9B05C1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27 mai 2014 </a:t>
          </a:r>
        </a:p>
      </dgm:t>
    </dgm:pt>
    <dgm:pt modelId="{7C3DCBAB-0FBA-46EC-BC7F-51B1D6F9A429}" type="parTrans" cxnId="{8F592A64-522E-4BBE-A10C-3B3DEFD12C19}">
      <dgm:prSet/>
      <dgm:spPr/>
      <dgm:t>
        <a:bodyPr/>
        <a:lstStyle/>
        <a:p>
          <a:endParaRPr lang="fr-FR"/>
        </a:p>
      </dgm:t>
    </dgm:pt>
    <dgm:pt modelId="{29738B53-90F5-462B-B198-601BF9BF5270}" type="sibTrans" cxnId="{8F592A64-522E-4BBE-A10C-3B3DEFD12C19}">
      <dgm:prSet/>
      <dgm:spPr/>
      <dgm:t>
        <a:bodyPr/>
        <a:lstStyle/>
        <a:p>
          <a:endParaRPr lang="fr-FR"/>
        </a:p>
      </dgm:t>
    </dgm:pt>
    <dgm:pt modelId="{84D4D029-392D-4107-940A-10B4C3AFED19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Démonstration + Livraison du CD ROM</a:t>
          </a:r>
          <a:endParaRPr lang="fr-FR" dirty="0">
            <a:latin typeface="Roboto Lt" pitchFamily="2" charset="0"/>
            <a:ea typeface="Roboto Lt" pitchFamily="2" charset="0"/>
          </a:endParaRPr>
        </a:p>
      </dgm:t>
    </dgm:pt>
    <dgm:pt modelId="{93A3CDE3-C361-44D1-BE36-5B790ECA9AB2}" type="parTrans" cxnId="{A381E7EA-9E4D-4BA7-9991-4E61B4E12900}">
      <dgm:prSet/>
      <dgm:spPr/>
      <dgm:t>
        <a:bodyPr/>
        <a:lstStyle/>
        <a:p>
          <a:endParaRPr lang="fr-FR"/>
        </a:p>
      </dgm:t>
    </dgm:pt>
    <dgm:pt modelId="{8D2D4F50-D999-4B27-A750-D07D8528C044}" type="sibTrans" cxnId="{A381E7EA-9E4D-4BA7-9991-4E61B4E12900}">
      <dgm:prSet/>
      <dgm:spPr/>
      <dgm:t>
        <a:bodyPr/>
        <a:lstStyle/>
        <a:p>
          <a:endParaRPr lang="fr-FR"/>
        </a:p>
      </dgm:t>
    </dgm:pt>
    <dgm:pt modelId="{5C86257E-6568-442C-815E-BD1F7378AEAC}" type="pres">
      <dgm:prSet presAssocID="{F409BED7-22EB-48FA-BC1D-78DE716832B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D1E30B-2524-4311-97A7-003655D640BC}" type="pres">
      <dgm:prSet presAssocID="{901A9577-E98E-4727-BB50-A435377A0F44}" presName="parentLin" presStyleCnt="0"/>
      <dgm:spPr/>
    </dgm:pt>
    <dgm:pt modelId="{712AC6B8-D200-4B2D-A49C-EB924D69E3B3}" type="pres">
      <dgm:prSet presAssocID="{901A9577-E98E-4727-BB50-A435377A0F44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FA3C2947-BF9E-4ED4-8287-9952AEC32FBB}" type="pres">
      <dgm:prSet presAssocID="{901A9577-E98E-4727-BB50-A435377A0F4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DBA495-7E25-419A-A9AB-F57030F09C93}" type="pres">
      <dgm:prSet presAssocID="{901A9577-E98E-4727-BB50-A435377A0F44}" presName="negativeSpace" presStyleCnt="0"/>
      <dgm:spPr/>
    </dgm:pt>
    <dgm:pt modelId="{C11CD011-14CF-49F5-819B-37C0C7DC4C83}" type="pres">
      <dgm:prSet presAssocID="{901A9577-E98E-4727-BB50-A435377A0F44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BC1488-F3D0-473D-90D7-7FA4AC563DB5}" type="pres">
      <dgm:prSet presAssocID="{E2693ACA-4BC4-4E7C-866C-F8E88D551EF8}" presName="spaceBetweenRectangles" presStyleCnt="0"/>
      <dgm:spPr/>
    </dgm:pt>
    <dgm:pt modelId="{A238E50E-CCAF-401E-BAC8-97C6EED647CF}" type="pres">
      <dgm:prSet presAssocID="{222352FA-46E2-422F-9C2F-9AA7D7D65858}" presName="parentLin" presStyleCnt="0"/>
      <dgm:spPr/>
    </dgm:pt>
    <dgm:pt modelId="{201D433D-09C8-4B1D-9E5C-DA2C87F93DC6}" type="pres">
      <dgm:prSet presAssocID="{222352FA-46E2-422F-9C2F-9AA7D7D65858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1EDFB31E-827B-40B7-923D-7B556407666E}" type="pres">
      <dgm:prSet presAssocID="{222352FA-46E2-422F-9C2F-9AA7D7D6585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82CC71-85B1-4BB1-9F01-8C5A2595305F}" type="pres">
      <dgm:prSet presAssocID="{222352FA-46E2-422F-9C2F-9AA7D7D65858}" presName="negativeSpace" presStyleCnt="0"/>
      <dgm:spPr/>
    </dgm:pt>
    <dgm:pt modelId="{5BEDDD04-5D96-4FC5-8ADC-B92DD7CB74B8}" type="pres">
      <dgm:prSet presAssocID="{222352FA-46E2-422F-9C2F-9AA7D7D6585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0CD17-F9DB-49DD-87AC-D0AF63512CE9}" type="pres">
      <dgm:prSet presAssocID="{BCEB58D5-254D-4E6C-AD84-34C2E63AB0DD}" presName="spaceBetweenRectangles" presStyleCnt="0"/>
      <dgm:spPr/>
    </dgm:pt>
    <dgm:pt modelId="{8A6FEB93-8D76-41DB-B6FD-849AA01878A5}" type="pres">
      <dgm:prSet presAssocID="{EDE20C24-D790-4F99-B3CC-E0A6A1F4C223}" presName="parentLin" presStyleCnt="0"/>
      <dgm:spPr/>
    </dgm:pt>
    <dgm:pt modelId="{09F59834-EE12-4867-90DE-5B10B24202C2}" type="pres">
      <dgm:prSet presAssocID="{EDE20C24-D790-4F99-B3CC-E0A6A1F4C223}" presName="parentLeftMargin" presStyleLbl="node1" presStyleIdx="1" presStyleCnt="4"/>
      <dgm:spPr/>
      <dgm:t>
        <a:bodyPr/>
        <a:lstStyle/>
        <a:p>
          <a:endParaRPr lang="fr-FR"/>
        </a:p>
      </dgm:t>
    </dgm:pt>
    <dgm:pt modelId="{B4BCBED9-CD02-4D30-9633-483B5070009A}" type="pres">
      <dgm:prSet presAssocID="{EDE20C24-D790-4F99-B3CC-E0A6A1F4C22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DF9F9A-CAB1-4913-B777-F9FC5021ED9C}" type="pres">
      <dgm:prSet presAssocID="{EDE20C24-D790-4F99-B3CC-E0A6A1F4C223}" presName="negativeSpace" presStyleCnt="0"/>
      <dgm:spPr/>
    </dgm:pt>
    <dgm:pt modelId="{3FA89901-164D-4A2A-B86B-51251214EA75}" type="pres">
      <dgm:prSet presAssocID="{EDE20C24-D790-4F99-B3CC-E0A6A1F4C22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061126-D54E-4790-A28D-6386D5CF29BF}" type="pres">
      <dgm:prSet presAssocID="{4004247B-ADE5-462C-8AFA-BF958FF26EBC}" presName="spaceBetweenRectangles" presStyleCnt="0"/>
      <dgm:spPr/>
    </dgm:pt>
    <dgm:pt modelId="{82ABD738-B069-4439-8739-06248BAC6501}" type="pres">
      <dgm:prSet presAssocID="{EC76E764-DB7D-4286-BA91-64390E9B05C1}" presName="parentLin" presStyleCnt="0"/>
      <dgm:spPr/>
    </dgm:pt>
    <dgm:pt modelId="{67D856A6-D1CF-45B1-A51D-4D90BFFABFCE}" type="pres">
      <dgm:prSet presAssocID="{EC76E764-DB7D-4286-BA91-64390E9B05C1}" presName="parentLeftMargin" presStyleLbl="node1" presStyleIdx="2" presStyleCnt="4"/>
      <dgm:spPr/>
      <dgm:t>
        <a:bodyPr/>
        <a:lstStyle/>
        <a:p>
          <a:endParaRPr lang="fr-FR"/>
        </a:p>
      </dgm:t>
    </dgm:pt>
    <dgm:pt modelId="{15D1E062-0D25-4E5D-9052-36C23DAC45D7}" type="pres">
      <dgm:prSet presAssocID="{EC76E764-DB7D-4286-BA91-64390E9B05C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ADC287-4C74-417E-8712-727D9969920F}" type="pres">
      <dgm:prSet presAssocID="{EC76E764-DB7D-4286-BA91-64390E9B05C1}" presName="negativeSpace" presStyleCnt="0"/>
      <dgm:spPr/>
    </dgm:pt>
    <dgm:pt modelId="{BEE53691-CD49-4847-8AC5-93DE814C051A}" type="pres">
      <dgm:prSet presAssocID="{EC76E764-DB7D-4286-BA91-64390E9B05C1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5B81B7D-989D-43C2-A212-3E35B3D0FADB}" srcId="{F409BED7-22EB-48FA-BC1D-78DE716832B2}" destId="{222352FA-46E2-422F-9C2F-9AA7D7D65858}" srcOrd="1" destOrd="0" parTransId="{0121AD3C-4DD6-4A13-85F7-ADD7F39F9D5A}" sibTransId="{BCEB58D5-254D-4E6C-AD84-34C2E63AB0DD}"/>
    <dgm:cxn modelId="{8F592A64-522E-4BBE-A10C-3B3DEFD12C19}" srcId="{F409BED7-22EB-48FA-BC1D-78DE716832B2}" destId="{EC76E764-DB7D-4286-BA91-64390E9B05C1}" srcOrd="3" destOrd="0" parTransId="{7C3DCBAB-0FBA-46EC-BC7F-51B1D6F9A429}" sibTransId="{29738B53-90F5-462B-B198-601BF9BF5270}"/>
    <dgm:cxn modelId="{114D04E2-23D7-4023-B6E3-DCD42A48CED9}" type="presOf" srcId="{222352FA-46E2-422F-9C2F-9AA7D7D65858}" destId="{1EDFB31E-827B-40B7-923D-7B556407666E}" srcOrd="1" destOrd="0" presId="urn:microsoft.com/office/officeart/2005/8/layout/list1"/>
    <dgm:cxn modelId="{A7332D97-8D97-4EC4-ABD1-7BCF78F4218B}" type="presOf" srcId="{0DAB2F72-921A-4DE0-B6EF-403883CA221D}" destId="{5BEDDD04-5D96-4FC5-8ADC-B92DD7CB74B8}" srcOrd="0" destOrd="0" presId="urn:microsoft.com/office/officeart/2005/8/layout/list1"/>
    <dgm:cxn modelId="{0F2B12A2-D3D2-4EDA-9FAD-1343737C60ED}" type="presOf" srcId="{F409BED7-22EB-48FA-BC1D-78DE716832B2}" destId="{5C86257E-6568-442C-815E-BD1F7378AEAC}" srcOrd="0" destOrd="0" presId="urn:microsoft.com/office/officeart/2005/8/layout/list1"/>
    <dgm:cxn modelId="{23DB49CC-BC99-4448-832C-C46A6F4F18E9}" type="presOf" srcId="{901A9577-E98E-4727-BB50-A435377A0F44}" destId="{FA3C2947-BF9E-4ED4-8287-9952AEC32FBB}" srcOrd="1" destOrd="0" presId="urn:microsoft.com/office/officeart/2005/8/layout/list1"/>
    <dgm:cxn modelId="{B219F541-810C-4FC0-B569-591647E7BDA3}" type="presOf" srcId="{FBBD8055-D31C-4766-96E5-0A8C7FE40D12}" destId="{C11CD011-14CF-49F5-819B-37C0C7DC4C83}" srcOrd="0" destOrd="0" presId="urn:microsoft.com/office/officeart/2005/8/layout/list1"/>
    <dgm:cxn modelId="{28EF13BF-6B53-4F6F-8E90-791069E85E9A}" srcId="{F409BED7-22EB-48FA-BC1D-78DE716832B2}" destId="{EDE20C24-D790-4F99-B3CC-E0A6A1F4C223}" srcOrd="2" destOrd="0" parTransId="{CF8F3523-F433-4FB9-B90E-F55DB8DFC4A3}" sibTransId="{4004247B-ADE5-462C-8AFA-BF958FF26EBC}"/>
    <dgm:cxn modelId="{580539A9-A595-494C-9EBA-DE5EB81A3CCD}" type="presOf" srcId="{EC76E764-DB7D-4286-BA91-64390E9B05C1}" destId="{67D856A6-D1CF-45B1-A51D-4D90BFFABFCE}" srcOrd="0" destOrd="0" presId="urn:microsoft.com/office/officeart/2005/8/layout/list1"/>
    <dgm:cxn modelId="{A381E7EA-9E4D-4BA7-9991-4E61B4E12900}" srcId="{EC76E764-DB7D-4286-BA91-64390E9B05C1}" destId="{84D4D029-392D-4107-940A-10B4C3AFED19}" srcOrd="0" destOrd="0" parTransId="{93A3CDE3-C361-44D1-BE36-5B790ECA9AB2}" sibTransId="{8D2D4F50-D999-4B27-A750-D07D8528C044}"/>
    <dgm:cxn modelId="{90ABE3FB-5849-4ADC-A2D3-B9E3B47C1C7C}" srcId="{901A9577-E98E-4727-BB50-A435377A0F44}" destId="{FBBD8055-D31C-4766-96E5-0A8C7FE40D12}" srcOrd="0" destOrd="0" parTransId="{FCF46F47-3B38-4B92-803D-015C930C5861}" sibTransId="{E330EBDA-D941-48DE-9F72-6B50E407F75F}"/>
    <dgm:cxn modelId="{68EF06F9-B17F-4801-B822-C0DE725C4E97}" type="presOf" srcId="{EDE20C24-D790-4F99-B3CC-E0A6A1F4C223}" destId="{09F59834-EE12-4867-90DE-5B10B24202C2}" srcOrd="0" destOrd="0" presId="urn:microsoft.com/office/officeart/2005/8/layout/list1"/>
    <dgm:cxn modelId="{83474511-84F6-4E03-9709-5A3C2141FBC1}" type="presOf" srcId="{EDE20C24-D790-4F99-B3CC-E0A6A1F4C223}" destId="{B4BCBED9-CD02-4D30-9633-483B5070009A}" srcOrd="1" destOrd="0" presId="urn:microsoft.com/office/officeart/2005/8/layout/list1"/>
    <dgm:cxn modelId="{10C21817-7ADC-47B7-8C65-F5D13AD1085F}" srcId="{F409BED7-22EB-48FA-BC1D-78DE716832B2}" destId="{901A9577-E98E-4727-BB50-A435377A0F44}" srcOrd="0" destOrd="0" parTransId="{03661E2B-BAFA-4F3F-92EA-3D4D424E6248}" sibTransId="{E2693ACA-4BC4-4E7C-866C-F8E88D551EF8}"/>
    <dgm:cxn modelId="{E9FE7950-4950-4D30-8C03-88071B6B4276}" srcId="{222352FA-46E2-422F-9C2F-9AA7D7D65858}" destId="{0DAB2F72-921A-4DE0-B6EF-403883CA221D}" srcOrd="0" destOrd="0" parTransId="{C2297B0F-4B99-4B63-B1C5-4430F309109E}" sibTransId="{73FC5933-1C41-4522-B8C0-8EE134AD9693}"/>
    <dgm:cxn modelId="{CFE1EAD8-AACE-4DC9-89EA-5B96D29DCDAE}" type="presOf" srcId="{5BB1B8B6-7679-4DA8-9C29-70C437747AA6}" destId="{3FA89901-164D-4A2A-B86B-51251214EA75}" srcOrd="0" destOrd="0" presId="urn:microsoft.com/office/officeart/2005/8/layout/list1"/>
    <dgm:cxn modelId="{191594BB-CE6F-415B-84D7-BF8B32323C68}" type="presOf" srcId="{222352FA-46E2-422F-9C2F-9AA7D7D65858}" destId="{201D433D-09C8-4B1D-9E5C-DA2C87F93DC6}" srcOrd="0" destOrd="0" presId="urn:microsoft.com/office/officeart/2005/8/layout/list1"/>
    <dgm:cxn modelId="{05C5C2EB-7E97-443B-8D24-5ADDB03732E5}" srcId="{EDE20C24-D790-4F99-B3CC-E0A6A1F4C223}" destId="{5BB1B8B6-7679-4DA8-9C29-70C437747AA6}" srcOrd="0" destOrd="0" parTransId="{F54FDDF4-1336-469E-B342-799CC4CB94D4}" sibTransId="{631507BD-E015-4E75-BD29-B057B79BFA75}"/>
    <dgm:cxn modelId="{608418F0-8FC1-4F4F-8A35-6BFA5D3625DE}" type="presOf" srcId="{EC76E764-DB7D-4286-BA91-64390E9B05C1}" destId="{15D1E062-0D25-4E5D-9052-36C23DAC45D7}" srcOrd="1" destOrd="0" presId="urn:microsoft.com/office/officeart/2005/8/layout/list1"/>
    <dgm:cxn modelId="{2D87F55B-6E95-4097-93D8-622E4951F1B3}" type="presOf" srcId="{901A9577-E98E-4727-BB50-A435377A0F44}" destId="{712AC6B8-D200-4B2D-A49C-EB924D69E3B3}" srcOrd="0" destOrd="0" presId="urn:microsoft.com/office/officeart/2005/8/layout/list1"/>
    <dgm:cxn modelId="{FCE1A570-9437-4A0E-8DB2-8CC4077BE1CE}" type="presOf" srcId="{84D4D029-392D-4107-940A-10B4C3AFED19}" destId="{BEE53691-CD49-4847-8AC5-93DE814C051A}" srcOrd="0" destOrd="0" presId="urn:microsoft.com/office/officeart/2005/8/layout/list1"/>
    <dgm:cxn modelId="{E37A527C-02DC-47E9-AC99-3231A6ACF789}" type="presParOf" srcId="{5C86257E-6568-442C-815E-BD1F7378AEAC}" destId="{2DD1E30B-2524-4311-97A7-003655D640BC}" srcOrd="0" destOrd="0" presId="urn:microsoft.com/office/officeart/2005/8/layout/list1"/>
    <dgm:cxn modelId="{D4FFD9F0-96DC-4AB3-839F-AA42FC635F6C}" type="presParOf" srcId="{2DD1E30B-2524-4311-97A7-003655D640BC}" destId="{712AC6B8-D200-4B2D-A49C-EB924D69E3B3}" srcOrd="0" destOrd="0" presId="urn:microsoft.com/office/officeart/2005/8/layout/list1"/>
    <dgm:cxn modelId="{A8A84554-3C08-4FAA-92DB-2BB45DF01C96}" type="presParOf" srcId="{2DD1E30B-2524-4311-97A7-003655D640BC}" destId="{FA3C2947-BF9E-4ED4-8287-9952AEC32FBB}" srcOrd="1" destOrd="0" presId="urn:microsoft.com/office/officeart/2005/8/layout/list1"/>
    <dgm:cxn modelId="{A309D7D3-B6BD-4DF5-94E6-A5857B32D065}" type="presParOf" srcId="{5C86257E-6568-442C-815E-BD1F7378AEAC}" destId="{CCDBA495-7E25-419A-A9AB-F57030F09C93}" srcOrd="1" destOrd="0" presId="urn:microsoft.com/office/officeart/2005/8/layout/list1"/>
    <dgm:cxn modelId="{099B100B-75A3-4F0D-8D74-7390C659E5C3}" type="presParOf" srcId="{5C86257E-6568-442C-815E-BD1F7378AEAC}" destId="{C11CD011-14CF-49F5-819B-37C0C7DC4C83}" srcOrd="2" destOrd="0" presId="urn:microsoft.com/office/officeart/2005/8/layout/list1"/>
    <dgm:cxn modelId="{1567E408-0C88-4200-B0CE-DDE52B0965D4}" type="presParOf" srcId="{5C86257E-6568-442C-815E-BD1F7378AEAC}" destId="{53BC1488-F3D0-473D-90D7-7FA4AC563DB5}" srcOrd="3" destOrd="0" presId="urn:microsoft.com/office/officeart/2005/8/layout/list1"/>
    <dgm:cxn modelId="{9EE2F1B7-D9A7-47D4-A822-01A09C1447A6}" type="presParOf" srcId="{5C86257E-6568-442C-815E-BD1F7378AEAC}" destId="{A238E50E-CCAF-401E-BAC8-97C6EED647CF}" srcOrd="4" destOrd="0" presId="urn:microsoft.com/office/officeart/2005/8/layout/list1"/>
    <dgm:cxn modelId="{C454FC1C-EC43-4CAB-A506-0E59580D71DD}" type="presParOf" srcId="{A238E50E-CCAF-401E-BAC8-97C6EED647CF}" destId="{201D433D-09C8-4B1D-9E5C-DA2C87F93DC6}" srcOrd="0" destOrd="0" presId="urn:microsoft.com/office/officeart/2005/8/layout/list1"/>
    <dgm:cxn modelId="{4888B737-AF9B-4CD3-AB58-401EFF178248}" type="presParOf" srcId="{A238E50E-CCAF-401E-BAC8-97C6EED647CF}" destId="{1EDFB31E-827B-40B7-923D-7B556407666E}" srcOrd="1" destOrd="0" presId="urn:microsoft.com/office/officeart/2005/8/layout/list1"/>
    <dgm:cxn modelId="{0B7D9EE8-00E8-42EF-939A-09F4CF6DE150}" type="presParOf" srcId="{5C86257E-6568-442C-815E-BD1F7378AEAC}" destId="{C982CC71-85B1-4BB1-9F01-8C5A2595305F}" srcOrd="5" destOrd="0" presId="urn:microsoft.com/office/officeart/2005/8/layout/list1"/>
    <dgm:cxn modelId="{4BCC667E-FCEB-480B-9AD1-EE6BC97A1B4A}" type="presParOf" srcId="{5C86257E-6568-442C-815E-BD1F7378AEAC}" destId="{5BEDDD04-5D96-4FC5-8ADC-B92DD7CB74B8}" srcOrd="6" destOrd="0" presId="urn:microsoft.com/office/officeart/2005/8/layout/list1"/>
    <dgm:cxn modelId="{3E79409C-99C5-4385-8AC1-941346D60242}" type="presParOf" srcId="{5C86257E-6568-442C-815E-BD1F7378AEAC}" destId="{FBE0CD17-F9DB-49DD-87AC-D0AF63512CE9}" srcOrd="7" destOrd="0" presId="urn:microsoft.com/office/officeart/2005/8/layout/list1"/>
    <dgm:cxn modelId="{0FF4DFDE-93D6-4103-B843-90618FB4207C}" type="presParOf" srcId="{5C86257E-6568-442C-815E-BD1F7378AEAC}" destId="{8A6FEB93-8D76-41DB-B6FD-849AA01878A5}" srcOrd="8" destOrd="0" presId="urn:microsoft.com/office/officeart/2005/8/layout/list1"/>
    <dgm:cxn modelId="{9F3B0D9F-0059-4F33-8C87-DB91253A56BD}" type="presParOf" srcId="{8A6FEB93-8D76-41DB-B6FD-849AA01878A5}" destId="{09F59834-EE12-4867-90DE-5B10B24202C2}" srcOrd="0" destOrd="0" presId="urn:microsoft.com/office/officeart/2005/8/layout/list1"/>
    <dgm:cxn modelId="{DBA8A842-2C6E-4014-A386-5B95307A71B3}" type="presParOf" srcId="{8A6FEB93-8D76-41DB-B6FD-849AA01878A5}" destId="{B4BCBED9-CD02-4D30-9633-483B5070009A}" srcOrd="1" destOrd="0" presId="urn:microsoft.com/office/officeart/2005/8/layout/list1"/>
    <dgm:cxn modelId="{A10147ED-667C-4B56-94B8-A35EDEF939AA}" type="presParOf" srcId="{5C86257E-6568-442C-815E-BD1F7378AEAC}" destId="{B2DF9F9A-CAB1-4913-B777-F9FC5021ED9C}" srcOrd="9" destOrd="0" presId="urn:microsoft.com/office/officeart/2005/8/layout/list1"/>
    <dgm:cxn modelId="{B15432CE-8E36-41DF-BA48-49675FB3277E}" type="presParOf" srcId="{5C86257E-6568-442C-815E-BD1F7378AEAC}" destId="{3FA89901-164D-4A2A-B86B-51251214EA75}" srcOrd="10" destOrd="0" presId="urn:microsoft.com/office/officeart/2005/8/layout/list1"/>
    <dgm:cxn modelId="{70F625D0-9DC8-4065-8ACD-40875A8FFA92}" type="presParOf" srcId="{5C86257E-6568-442C-815E-BD1F7378AEAC}" destId="{B3061126-D54E-4790-A28D-6386D5CF29BF}" srcOrd="11" destOrd="0" presId="urn:microsoft.com/office/officeart/2005/8/layout/list1"/>
    <dgm:cxn modelId="{1592A1DE-C198-4AA2-A0EA-3D96839018D3}" type="presParOf" srcId="{5C86257E-6568-442C-815E-BD1F7378AEAC}" destId="{82ABD738-B069-4439-8739-06248BAC6501}" srcOrd="12" destOrd="0" presId="urn:microsoft.com/office/officeart/2005/8/layout/list1"/>
    <dgm:cxn modelId="{A5068728-C339-4B45-8B7D-D760B5DFEC23}" type="presParOf" srcId="{82ABD738-B069-4439-8739-06248BAC6501}" destId="{67D856A6-D1CF-45B1-A51D-4D90BFFABFCE}" srcOrd="0" destOrd="0" presId="urn:microsoft.com/office/officeart/2005/8/layout/list1"/>
    <dgm:cxn modelId="{8A2DCDE8-3777-40EE-A024-69860AD7CECB}" type="presParOf" srcId="{82ABD738-B069-4439-8739-06248BAC6501}" destId="{15D1E062-0D25-4E5D-9052-36C23DAC45D7}" srcOrd="1" destOrd="0" presId="urn:microsoft.com/office/officeart/2005/8/layout/list1"/>
    <dgm:cxn modelId="{EED5AF2C-C263-4696-902A-5F226F2E9918}" type="presParOf" srcId="{5C86257E-6568-442C-815E-BD1F7378AEAC}" destId="{CCADC287-4C74-417E-8712-727D9969920F}" srcOrd="13" destOrd="0" presId="urn:microsoft.com/office/officeart/2005/8/layout/list1"/>
    <dgm:cxn modelId="{BB473DB7-EEF8-48F9-B008-AAEDC6C593C3}" type="presParOf" srcId="{5C86257E-6568-442C-815E-BD1F7378AEAC}" destId="{BEE53691-CD49-4847-8AC5-93DE814C051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EA787-484C-4803-B48B-FA11A225953F}">
      <dsp:nvSpPr>
        <dsp:cNvPr id="0" name=""/>
        <dsp:cNvSpPr/>
      </dsp:nvSpPr>
      <dsp:spPr>
        <a:xfrm>
          <a:off x="451319" y="-5737"/>
          <a:ext cx="4974105" cy="4974105"/>
        </a:xfrm>
        <a:prstGeom prst="circularArrow">
          <a:avLst>
            <a:gd name="adj1" fmla="val 5274"/>
            <a:gd name="adj2" fmla="val 312630"/>
            <a:gd name="adj3" fmla="val 14268320"/>
            <a:gd name="adj4" fmla="val 1710354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CDF2C-C324-4D1E-895C-3EF63D983A4E}">
      <dsp:nvSpPr>
        <dsp:cNvPr id="0" name=""/>
        <dsp:cNvSpPr/>
      </dsp:nvSpPr>
      <dsp:spPr>
        <a:xfrm>
          <a:off x="2014392" y="1096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Planification</a:t>
          </a:r>
        </a:p>
      </dsp:txBody>
      <dsp:txXfrm>
        <a:off x="2059497" y="46201"/>
        <a:ext cx="1757750" cy="833770"/>
      </dsp:txXfrm>
    </dsp:sp>
    <dsp:sp modelId="{6AAC7BEE-5E20-43F7-A47F-70DB2D7A3A38}">
      <dsp:nvSpPr>
        <dsp:cNvPr id="0" name=""/>
        <dsp:cNvSpPr/>
      </dsp:nvSpPr>
      <dsp:spPr>
        <a:xfrm>
          <a:off x="3761938" y="1010042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Conception</a:t>
          </a:r>
        </a:p>
      </dsp:txBody>
      <dsp:txXfrm>
        <a:off x="3807043" y="1055147"/>
        <a:ext cx="1757750" cy="833770"/>
      </dsp:txXfrm>
    </dsp:sp>
    <dsp:sp modelId="{ED525423-F616-47C3-9581-A28F7861E6FD}">
      <dsp:nvSpPr>
        <dsp:cNvPr id="0" name=""/>
        <dsp:cNvSpPr/>
      </dsp:nvSpPr>
      <dsp:spPr>
        <a:xfrm>
          <a:off x="3761938" y="3027935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Développement</a:t>
          </a:r>
        </a:p>
      </dsp:txBody>
      <dsp:txXfrm>
        <a:off x="3807043" y="3073040"/>
        <a:ext cx="1757750" cy="833770"/>
      </dsp:txXfrm>
    </dsp:sp>
    <dsp:sp modelId="{BEBB71AF-3B4C-41B3-8AC7-992F911DEC9E}">
      <dsp:nvSpPr>
        <dsp:cNvPr id="0" name=""/>
        <dsp:cNvSpPr/>
      </dsp:nvSpPr>
      <dsp:spPr>
        <a:xfrm>
          <a:off x="2014392" y="4036881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Intégration</a:t>
          </a:r>
        </a:p>
      </dsp:txBody>
      <dsp:txXfrm>
        <a:off x="2059497" y="4081986"/>
        <a:ext cx="1757750" cy="833770"/>
      </dsp:txXfrm>
    </dsp:sp>
    <dsp:sp modelId="{7F20248C-15C6-45B8-8E7F-CF61725BC4DE}">
      <dsp:nvSpPr>
        <dsp:cNvPr id="0" name=""/>
        <dsp:cNvSpPr/>
      </dsp:nvSpPr>
      <dsp:spPr>
        <a:xfrm>
          <a:off x="266845" y="3027935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Finalisation</a:t>
          </a:r>
        </a:p>
      </dsp:txBody>
      <dsp:txXfrm>
        <a:off x="311950" y="3073040"/>
        <a:ext cx="1757750" cy="833770"/>
      </dsp:txXfrm>
    </dsp:sp>
    <dsp:sp modelId="{042A703A-D84A-4CBF-8D9C-C18020ABE2C8}">
      <dsp:nvSpPr>
        <dsp:cNvPr id="0" name=""/>
        <dsp:cNvSpPr/>
      </dsp:nvSpPr>
      <dsp:spPr>
        <a:xfrm>
          <a:off x="266845" y="1010042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Livraison de version</a:t>
          </a:r>
        </a:p>
      </dsp:txBody>
      <dsp:txXfrm>
        <a:off x="311950" y="1055147"/>
        <a:ext cx="1757750" cy="833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CD011-14CF-49F5-819B-37C0C7DC4C83}">
      <dsp:nvSpPr>
        <dsp:cNvPr id="0" name=""/>
        <dsp:cNvSpPr/>
      </dsp:nvSpPr>
      <dsp:spPr>
        <a:xfrm>
          <a:off x="0" y="369183"/>
          <a:ext cx="7470172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768" tIns="354076" rIns="57976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b="1" kern="1200" dirty="0" smtClean="0">
              <a:latin typeface="Roboto Lt" pitchFamily="2" charset="0"/>
              <a:ea typeface="Roboto Lt" pitchFamily="2" charset="0"/>
            </a:rPr>
            <a:t>Rapport de conception</a:t>
          </a:r>
        </a:p>
      </dsp:txBody>
      <dsp:txXfrm>
        <a:off x="0" y="369183"/>
        <a:ext cx="7470172" cy="709537"/>
      </dsp:txXfrm>
    </dsp:sp>
    <dsp:sp modelId="{FA3C2947-BF9E-4ED4-8287-9952AEC32FBB}">
      <dsp:nvSpPr>
        <dsp:cNvPr id="0" name=""/>
        <dsp:cNvSpPr/>
      </dsp:nvSpPr>
      <dsp:spPr>
        <a:xfrm>
          <a:off x="373508" y="118263"/>
          <a:ext cx="5229120" cy="5018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8" tIns="0" rIns="19764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latin typeface="Roboto Lt" pitchFamily="2" charset="0"/>
              <a:ea typeface="Roboto Lt" pitchFamily="2" charset="0"/>
            </a:rPr>
            <a:t>7 février 2014</a:t>
          </a:r>
          <a:endParaRPr lang="fr-FR" sz="1700" kern="1200" dirty="0"/>
        </a:p>
      </dsp:txBody>
      <dsp:txXfrm>
        <a:off x="398006" y="142761"/>
        <a:ext cx="5180124" cy="452844"/>
      </dsp:txXfrm>
    </dsp:sp>
    <dsp:sp modelId="{5BEDDD04-5D96-4FC5-8ADC-B92DD7CB74B8}">
      <dsp:nvSpPr>
        <dsp:cNvPr id="0" name=""/>
        <dsp:cNvSpPr/>
      </dsp:nvSpPr>
      <dsp:spPr>
        <a:xfrm>
          <a:off x="0" y="1421441"/>
          <a:ext cx="7470172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768" tIns="354076" rIns="57976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Page HTML</a:t>
          </a:r>
        </a:p>
      </dsp:txBody>
      <dsp:txXfrm>
        <a:off x="0" y="1421441"/>
        <a:ext cx="7470172" cy="709537"/>
      </dsp:txXfrm>
    </dsp:sp>
    <dsp:sp modelId="{1EDFB31E-827B-40B7-923D-7B556407666E}">
      <dsp:nvSpPr>
        <dsp:cNvPr id="0" name=""/>
        <dsp:cNvSpPr/>
      </dsp:nvSpPr>
      <dsp:spPr>
        <a:xfrm>
          <a:off x="373508" y="1170521"/>
          <a:ext cx="5229120" cy="501840"/>
        </a:xfrm>
        <a:prstGeom prst="roundRect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8" tIns="0" rIns="19764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3 avril 2014</a:t>
          </a:r>
        </a:p>
      </dsp:txBody>
      <dsp:txXfrm>
        <a:off x="398006" y="1195019"/>
        <a:ext cx="5180124" cy="452844"/>
      </dsp:txXfrm>
    </dsp:sp>
    <dsp:sp modelId="{3FA89901-164D-4A2A-B86B-51251214EA75}">
      <dsp:nvSpPr>
        <dsp:cNvPr id="0" name=""/>
        <dsp:cNvSpPr/>
      </dsp:nvSpPr>
      <dsp:spPr>
        <a:xfrm>
          <a:off x="0" y="2473699"/>
          <a:ext cx="7470172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768" tIns="354076" rIns="57976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Rapport final</a:t>
          </a:r>
        </a:p>
      </dsp:txBody>
      <dsp:txXfrm>
        <a:off x="0" y="2473699"/>
        <a:ext cx="7470172" cy="709537"/>
      </dsp:txXfrm>
    </dsp:sp>
    <dsp:sp modelId="{B4BCBED9-CD02-4D30-9633-483B5070009A}">
      <dsp:nvSpPr>
        <dsp:cNvPr id="0" name=""/>
        <dsp:cNvSpPr/>
      </dsp:nvSpPr>
      <dsp:spPr>
        <a:xfrm>
          <a:off x="373508" y="2222779"/>
          <a:ext cx="5229120" cy="501840"/>
        </a:xfrm>
        <a:prstGeom prst="roundRect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8" tIns="0" rIns="19764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21 mai 2014</a:t>
          </a:r>
        </a:p>
      </dsp:txBody>
      <dsp:txXfrm>
        <a:off x="398006" y="2247277"/>
        <a:ext cx="5180124" cy="452844"/>
      </dsp:txXfrm>
    </dsp:sp>
    <dsp:sp modelId="{BEE53691-CD49-4847-8AC5-93DE814C051A}">
      <dsp:nvSpPr>
        <dsp:cNvPr id="0" name=""/>
        <dsp:cNvSpPr/>
      </dsp:nvSpPr>
      <dsp:spPr>
        <a:xfrm>
          <a:off x="0" y="3525956"/>
          <a:ext cx="7470172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768" tIns="354076" rIns="57976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Démonstration + Livraison du CD ROM</a:t>
          </a:r>
          <a:endParaRPr lang="fr-FR" sz="1700" kern="1200" dirty="0">
            <a:latin typeface="Roboto Lt" pitchFamily="2" charset="0"/>
            <a:ea typeface="Roboto Lt" pitchFamily="2" charset="0"/>
          </a:endParaRPr>
        </a:p>
      </dsp:txBody>
      <dsp:txXfrm>
        <a:off x="0" y="3525956"/>
        <a:ext cx="7470172" cy="709537"/>
      </dsp:txXfrm>
    </dsp:sp>
    <dsp:sp modelId="{15D1E062-0D25-4E5D-9052-36C23DAC45D7}">
      <dsp:nvSpPr>
        <dsp:cNvPr id="0" name=""/>
        <dsp:cNvSpPr/>
      </dsp:nvSpPr>
      <dsp:spPr>
        <a:xfrm>
          <a:off x="373508" y="3275036"/>
          <a:ext cx="5229120" cy="501840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8" tIns="0" rIns="19764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27 mai 2014 </a:t>
          </a:r>
        </a:p>
      </dsp:txBody>
      <dsp:txXfrm>
        <a:off x="398006" y="3299534"/>
        <a:ext cx="51801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74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3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rappel du contexte, présentation de l'application, son but.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66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rappel du contexte, présentation de l'application, son but.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0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Notre soucis est d'assurer la livraison d'un logiciel utilisable. C'est pourquoi nous utiliserons une méthode de développement itérative : le cycle en W.</a:t>
            </a:r>
          </a:p>
          <a:p>
            <a:r>
              <a:rPr lang="fr-FR"/>
              <a:t>Chaque cycle s'organise de cette manière (montrer la diapo).</a:t>
            </a:r>
          </a:p>
          <a:p>
            <a:r>
              <a:rPr lang="fr-FR"/>
              <a:t>La phase de finalisation servira à améliorer la qualité du logiciel : nous avons le soucis de rendre un logiciel ergonomique, pas un cliquodrome !</a:t>
            </a:r>
          </a:p>
          <a:p>
            <a:r>
              <a:rPr lang="fr-FR"/>
              <a:t>Au deuxième cycle, les phases de planification et de conception consisteront surtout en une révision des objectifs et de la conception.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4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E143-F766-4BA7-A815-0B47A844350F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EC5-55A9-40C6-9F14-31908D1F6093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5135-5A2B-4B81-BD84-F9DAEC94DA1A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06C-7654-4A0F-8DEA-7CAEB85DA9CA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5285-B57B-4599-BC4B-52E441963C48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250-50DF-48AC-AB56-D736821BB44D}" type="datetime1">
              <a:rPr lang="de-DE" smtClean="0"/>
              <a:t>19.12.2013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453-04DA-4564-A20B-BB9E579C3CD6}" type="datetime1">
              <a:rPr lang="de-DE" smtClean="0"/>
              <a:t>19.12.2013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25FE-6ABA-48B0-8CB6-F8285A12878E}" type="datetime1">
              <a:rPr lang="de-DE" smtClean="0"/>
              <a:t>19.12.2013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AD0D-00D0-41DD-A9C9-48FDD7ACD06F}" type="datetime1">
              <a:rPr lang="de-DE" smtClean="0"/>
              <a:t>19.12.2013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AEB-3856-4E0F-954C-15ED6228BB36}" type="datetime1">
              <a:rPr lang="de-DE" smtClean="0"/>
              <a:t>19.12.2013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38A7-7826-468C-AEDA-6B329281CF25}" type="datetime1">
              <a:rPr lang="de-DE" smtClean="0"/>
              <a:t>19.12.2013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D50F-EC4A-4949-A535-9E1D404D1BAB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2" y="6356354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62" y="18001"/>
            <a:ext cx="12156777" cy="42809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hampagne &amp; Limousines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Champagne &amp; Limousines"/>
              </a:rPr>
              <a:t>CloudBook</a:t>
            </a:r>
            <a:r>
              <a:rPr lang="en-US" dirty="0">
                <a:solidFill>
                  <a:schemeClr val="bg1"/>
                </a:solidFill>
                <a:latin typeface="Champagne &amp; Limousines"/>
              </a:rPr>
              <a:t/>
            </a:r>
            <a:br>
              <a:rPr lang="en-US" dirty="0">
                <a:solidFill>
                  <a:schemeClr val="bg1"/>
                </a:solidFill>
                <a:latin typeface="Champagne &amp; Limousines"/>
              </a:rPr>
            </a:br>
            <a:r>
              <a:rPr lang="en-US" sz="3072" dirty="0">
                <a:solidFill>
                  <a:schemeClr val="bg1"/>
                </a:solidFill>
                <a:latin typeface="Champagne &amp; Limousines"/>
              </a:rPr>
              <a:t>Social network of </a:t>
            </a:r>
            <a:r>
              <a:rPr lang="en-US" sz="3072" dirty="0" smtClean="0">
                <a:solidFill>
                  <a:schemeClr val="bg1"/>
                </a:solidFill>
                <a:latin typeface="Champagne &amp; Limousines"/>
              </a:rPr>
              <a:t>applications</a:t>
            </a:r>
            <a:endParaRPr lang="de-DE" sz="3072" dirty="0">
              <a:solidFill>
                <a:schemeClr val="bg1"/>
              </a:solidFill>
              <a:latin typeface="Champagne &amp; Limousine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6900" y="-1461734"/>
            <a:ext cx="19454479" cy="11341546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bg1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Contexte</a:t>
            </a:r>
            <a:endParaRPr lang="fr-FR" dirty="0">
              <a:solidFill>
                <a:schemeClr val="bg1"/>
              </a:solidFill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22" y="2314937"/>
            <a:ext cx="5006636" cy="39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9" y="1578607"/>
            <a:ext cx="2743200" cy="16916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90" y="3233446"/>
            <a:ext cx="4291367" cy="3221307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  <p:sp>
        <p:nvSpPr>
          <p:cNvPr id="8" name="ZoneTexte 7"/>
          <p:cNvSpPr txBox="1"/>
          <p:nvPr/>
        </p:nvSpPr>
        <p:spPr>
          <a:xfrm>
            <a:off x="6418878" y="4240519"/>
            <a:ext cx="50405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The CloudBook</a:t>
            </a:r>
          </a:p>
          <a:p>
            <a:pPr algn="ctr"/>
            <a:r>
              <a:rPr lang="fr-FR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Social </a:t>
            </a:r>
            <a:r>
              <a:rPr lang="fr-FR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network of </a:t>
            </a:r>
            <a:r>
              <a:rPr lang="fr-FR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applications</a:t>
            </a:r>
            <a:endParaRPr lang="fr-FR" sz="2400" i="1" dirty="0">
              <a:solidFill>
                <a:schemeClr val="tx2">
                  <a:lumMod val="60000"/>
                  <a:lumOff val="40000"/>
                </a:schemeClr>
              </a:solidFill>
              <a:latin typeface="Champagne &amp; Limousines" pitchFamily="34" charset="0"/>
              <a:ea typeface="Champagne &amp; Limousines" pitchFamily="34" charset="0"/>
              <a:cs typeface="Arial"/>
            </a:endParaRPr>
          </a:p>
          <a:p>
            <a:endParaRPr lang="fr-FR" sz="24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The </a:t>
            </a:r>
            <a:r>
              <a:rPr lang="fr-FR" dirty="0" err="1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CloudBook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1769583779"/>
              </p:ext>
            </p:extLst>
          </p:nvPr>
        </p:nvGraphicFramePr>
        <p:xfrm>
          <a:off x="2914650" y="1585023"/>
          <a:ext cx="5876745" cy="4961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Stratégie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2239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  <p:pic>
        <p:nvPicPr>
          <p:cNvPr id="7" name="Image 6" descr="F:\WoodBox\TheCloudBook\chronologi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59" y="1778510"/>
            <a:ext cx="5672959" cy="46334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Chronologie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 descr="C:\Users\Gwendal\Desktop\WoodBox_bureau\TheCloudBook\git\Gantt f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48" y="1379432"/>
            <a:ext cx="9961386" cy="52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Planification détaillée</a:t>
            </a:r>
          </a:p>
        </p:txBody>
      </p:sp>
    </p:spTree>
    <p:extLst>
      <p:ext uri="{BB962C8B-B14F-4D97-AF65-F5344CB8AC3E}">
        <p14:creationId xmlns:p14="http://schemas.microsoft.com/office/powerpoint/2010/main" val="36488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 descr="C:\Users\Gwendal\Desktop\WoodBox_bureau\TheCloudBook\git\cycl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09" y="1544109"/>
            <a:ext cx="7836060" cy="482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Cycle 1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  <p:pic>
        <p:nvPicPr>
          <p:cNvPr id="3074" name="Picture 2" descr="C:\Users\Gwendal\Desktop\WoodBox_bureau\TheCloudBook\git\cycle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"/>
          <a:stretch/>
        </p:blipFill>
        <p:spPr bwMode="auto">
          <a:xfrm>
            <a:off x="2257072" y="1702386"/>
            <a:ext cx="7592133" cy="446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Cycle 2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de-DE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Conclusion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52627047"/>
              </p:ext>
            </p:extLst>
          </p:nvPr>
        </p:nvGraphicFramePr>
        <p:xfrm>
          <a:off x="2318053" y="1686911"/>
          <a:ext cx="7470172" cy="435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07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Personnalisé</PresentationFormat>
  <Paragraphs>45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The CloudBook Social network of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CloudBook Social network of application</dc:title>
  <dc:creator/>
  <cp:lastModifiedBy/>
  <cp:revision>2</cp:revision>
  <dcterms:created xsi:type="dcterms:W3CDTF">2012-07-30T22:21:58Z</dcterms:created>
  <dcterms:modified xsi:type="dcterms:W3CDTF">2013-12-19T16:53:05Z</dcterms:modified>
</cp:coreProperties>
</file>