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6" r:id="rId5"/>
    <p:sldId id="269" r:id="rId6"/>
    <p:sldId id="270" r:id="rId7"/>
    <p:sldId id="274" r:id="rId8"/>
    <p:sldId id="271" r:id="rId9"/>
    <p:sldId id="272" r:id="rId10"/>
    <p:sldId id="27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D8EBC9-226B-431B-9755-6F75A0D8285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D54E9C-EC41-43BE-BD98-49D353520D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Front-end calendar component.</a:t>
          </a:r>
        </a:p>
      </dgm:t>
    </dgm:pt>
    <dgm:pt modelId="{B7009DD2-568D-4A2C-86D9-2B44F9B20A74}" type="parTrans" cxnId="{71672735-4CAD-4248-8782-D692F5D52E53}">
      <dgm:prSet/>
      <dgm:spPr/>
      <dgm:t>
        <a:bodyPr/>
        <a:lstStyle/>
        <a:p>
          <a:endParaRPr lang="en-US"/>
        </a:p>
      </dgm:t>
    </dgm:pt>
    <dgm:pt modelId="{C690AB94-5115-42CB-B43A-0EC225C95553}" type="sibTrans" cxnId="{71672735-4CAD-4248-8782-D692F5D52E53}">
      <dgm:prSet/>
      <dgm:spPr/>
      <dgm:t>
        <a:bodyPr/>
        <a:lstStyle/>
        <a:p>
          <a:endParaRPr lang="en-US"/>
        </a:p>
      </dgm:t>
    </dgm:pt>
    <dgm:pt modelId="{32B145CE-566A-485F-B8D1-4E832C5280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Outdated documentation.</a:t>
          </a:r>
        </a:p>
      </dgm:t>
    </dgm:pt>
    <dgm:pt modelId="{FCE9CEA0-EA6A-4744-B765-7DDF96D327F4}" type="parTrans" cxnId="{0C6F4078-C786-4512-8AEA-6D9C54759557}">
      <dgm:prSet/>
      <dgm:spPr/>
      <dgm:t>
        <a:bodyPr/>
        <a:lstStyle/>
        <a:p>
          <a:endParaRPr lang="en-US"/>
        </a:p>
      </dgm:t>
    </dgm:pt>
    <dgm:pt modelId="{83F2B96F-222F-4F3E-89C3-9D8236A0FC0A}" type="sibTrans" cxnId="{0C6F4078-C786-4512-8AEA-6D9C54759557}">
      <dgm:prSet/>
      <dgm:spPr/>
      <dgm:t>
        <a:bodyPr/>
        <a:lstStyle/>
        <a:p>
          <a:endParaRPr lang="en-US"/>
        </a:p>
      </dgm:t>
    </dgm:pt>
    <dgm:pt modelId="{FA642139-C17A-40EA-94DC-2C32133FFA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Debugging Spring.</a:t>
          </a:r>
        </a:p>
      </dgm:t>
    </dgm:pt>
    <dgm:pt modelId="{5346EB55-E89C-4739-B9F0-A03655CE1834}" type="parTrans" cxnId="{363C68A5-81F0-4F10-8B58-D2C7C4A0CCA5}">
      <dgm:prSet/>
      <dgm:spPr/>
      <dgm:t>
        <a:bodyPr/>
        <a:lstStyle/>
        <a:p>
          <a:endParaRPr lang="en-US"/>
        </a:p>
      </dgm:t>
    </dgm:pt>
    <dgm:pt modelId="{2B40F111-DFB6-4CCD-8B65-F965F006F404}" type="sibTrans" cxnId="{363C68A5-81F0-4F10-8B58-D2C7C4A0CCA5}">
      <dgm:prSet/>
      <dgm:spPr/>
      <dgm:t>
        <a:bodyPr/>
        <a:lstStyle/>
        <a:p>
          <a:endParaRPr lang="en-US"/>
        </a:p>
      </dgm:t>
    </dgm:pt>
    <dgm:pt modelId="{FAF55640-B41D-4826-917E-B70A66A24F79}" type="pres">
      <dgm:prSet presAssocID="{0FD8EBC9-226B-431B-9755-6F75A0D82858}" presName="root" presStyleCnt="0">
        <dgm:presLayoutVars>
          <dgm:dir/>
          <dgm:resizeHandles val="exact"/>
        </dgm:presLayoutVars>
      </dgm:prSet>
      <dgm:spPr/>
    </dgm:pt>
    <dgm:pt modelId="{44DF8956-09DF-4BD8-98BF-4547772FF0CB}" type="pres">
      <dgm:prSet presAssocID="{CBD54E9C-EC41-43BE-BD98-49D353520DA9}" presName="compNode" presStyleCnt="0"/>
      <dgm:spPr/>
    </dgm:pt>
    <dgm:pt modelId="{0868FD1A-9512-4224-825E-D19523A72CA4}" type="pres">
      <dgm:prSet presAssocID="{CBD54E9C-EC41-43BE-BD98-49D353520D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9AE2A55B-C2E4-46A0-A086-26C408DD9C20}" type="pres">
      <dgm:prSet presAssocID="{CBD54E9C-EC41-43BE-BD98-49D353520DA9}" presName="spaceRect" presStyleCnt="0"/>
      <dgm:spPr/>
    </dgm:pt>
    <dgm:pt modelId="{C64179CF-5F97-4F07-8418-621AB35BFBAB}" type="pres">
      <dgm:prSet presAssocID="{CBD54E9C-EC41-43BE-BD98-49D353520DA9}" presName="textRect" presStyleLbl="revTx" presStyleIdx="0" presStyleCnt="3">
        <dgm:presLayoutVars>
          <dgm:chMax val="1"/>
          <dgm:chPref val="1"/>
        </dgm:presLayoutVars>
      </dgm:prSet>
      <dgm:spPr/>
    </dgm:pt>
    <dgm:pt modelId="{B61471C5-6398-46E9-BFEB-67CD72EFC400}" type="pres">
      <dgm:prSet presAssocID="{C690AB94-5115-42CB-B43A-0EC225C95553}" presName="sibTrans" presStyleCnt="0"/>
      <dgm:spPr/>
    </dgm:pt>
    <dgm:pt modelId="{34F53D10-6E48-4F35-9EBE-FDF4904BB2AA}" type="pres">
      <dgm:prSet presAssocID="{32B145CE-566A-485F-B8D1-4E832C52800E}" presName="compNode" presStyleCnt="0"/>
      <dgm:spPr/>
    </dgm:pt>
    <dgm:pt modelId="{1BC31757-8E15-488A-8C1C-348E29C34C28}" type="pres">
      <dgm:prSet presAssocID="{32B145CE-566A-485F-B8D1-4E832C52800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4B1C069-5EAA-443E-BA29-000F3576D4B6}" type="pres">
      <dgm:prSet presAssocID="{32B145CE-566A-485F-B8D1-4E832C52800E}" presName="spaceRect" presStyleCnt="0"/>
      <dgm:spPr/>
    </dgm:pt>
    <dgm:pt modelId="{AE062AAF-D4D2-47C7-AB17-FBB007FE3D9A}" type="pres">
      <dgm:prSet presAssocID="{32B145CE-566A-485F-B8D1-4E832C52800E}" presName="textRect" presStyleLbl="revTx" presStyleIdx="1" presStyleCnt="3">
        <dgm:presLayoutVars>
          <dgm:chMax val="1"/>
          <dgm:chPref val="1"/>
        </dgm:presLayoutVars>
      </dgm:prSet>
      <dgm:spPr/>
    </dgm:pt>
    <dgm:pt modelId="{1B5E89B4-D1D6-44D4-9B30-8D703CD9458A}" type="pres">
      <dgm:prSet presAssocID="{83F2B96F-222F-4F3E-89C3-9D8236A0FC0A}" presName="sibTrans" presStyleCnt="0"/>
      <dgm:spPr/>
    </dgm:pt>
    <dgm:pt modelId="{19D4CBBC-89D4-460A-8BCD-2706BB3AF03B}" type="pres">
      <dgm:prSet presAssocID="{FA642139-C17A-40EA-94DC-2C32133FFA92}" presName="compNode" presStyleCnt="0"/>
      <dgm:spPr/>
    </dgm:pt>
    <dgm:pt modelId="{7CBD3410-204B-4107-AE03-ABA0F0A283C1}" type="pres">
      <dgm:prSet presAssocID="{FA642139-C17A-40EA-94DC-2C32133FFA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EC10FA19-1088-4C32-A523-A325316F73E6}" type="pres">
      <dgm:prSet presAssocID="{FA642139-C17A-40EA-94DC-2C32133FFA92}" presName="spaceRect" presStyleCnt="0"/>
      <dgm:spPr/>
    </dgm:pt>
    <dgm:pt modelId="{83E896FD-D530-40BF-B887-59DDE196ED82}" type="pres">
      <dgm:prSet presAssocID="{FA642139-C17A-40EA-94DC-2C32133FFA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1672735-4CAD-4248-8782-D692F5D52E53}" srcId="{0FD8EBC9-226B-431B-9755-6F75A0D82858}" destId="{CBD54E9C-EC41-43BE-BD98-49D353520DA9}" srcOrd="0" destOrd="0" parTransId="{B7009DD2-568D-4A2C-86D9-2B44F9B20A74}" sibTransId="{C690AB94-5115-42CB-B43A-0EC225C95553}"/>
    <dgm:cxn modelId="{0C6F4078-C786-4512-8AEA-6D9C54759557}" srcId="{0FD8EBC9-226B-431B-9755-6F75A0D82858}" destId="{32B145CE-566A-485F-B8D1-4E832C52800E}" srcOrd="1" destOrd="0" parTransId="{FCE9CEA0-EA6A-4744-B765-7DDF96D327F4}" sibTransId="{83F2B96F-222F-4F3E-89C3-9D8236A0FC0A}"/>
    <dgm:cxn modelId="{9F54A58F-1E4C-4631-9226-886100A9A448}" type="presOf" srcId="{CBD54E9C-EC41-43BE-BD98-49D353520DA9}" destId="{C64179CF-5F97-4F07-8418-621AB35BFBAB}" srcOrd="0" destOrd="0" presId="urn:microsoft.com/office/officeart/2018/2/layout/IconLabelList"/>
    <dgm:cxn modelId="{34C4EC99-9746-4A7D-9C00-72FDF37E2C23}" type="presOf" srcId="{FA642139-C17A-40EA-94DC-2C32133FFA92}" destId="{83E896FD-D530-40BF-B887-59DDE196ED82}" srcOrd="0" destOrd="0" presId="urn:microsoft.com/office/officeart/2018/2/layout/IconLabelList"/>
    <dgm:cxn modelId="{363C68A5-81F0-4F10-8B58-D2C7C4A0CCA5}" srcId="{0FD8EBC9-226B-431B-9755-6F75A0D82858}" destId="{FA642139-C17A-40EA-94DC-2C32133FFA92}" srcOrd="2" destOrd="0" parTransId="{5346EB55-E89C-4739-B9F0-A03655CE1834}" sibTransId="{2B40F111-DFB6-4CCD-8B65-F965F006F404}"/>
    <dgm:cxn modelId="{37DA6BDC-2C1C-4B0A-A134-915E4ED83A7E}" type="presOf" srcId="{32B145CE-566A-485F-B8D1-4E832C52800E}" destId="{AE062AAF-D4D2-47C7-AB17-FBB007FE3D9A}" srcOrd="0" destOrd="0" presId="urn:microsoft.com/office/officeart/2018/2/layout/IconLabelList"/>
    <dgm:cxn modelId="{0F2F35F3-4F5D-41BA-8AC3-7E9922E5E850}" type="presOf" srcId="{0FD8EBC9-226B-431B-9755-6F75A0D82858}" destId="{FAF55640-B41D-4826-917E-B70A66A24F79}" srcOrd="0" destOrd="0" presId="urn:microsoft.com/office/officeart/2018/2/layout/IconLabelList"/>
    <dgm:cxn modelId="{FE2DA32E-0423-4600-AE50-FE3A5887915D}" type="presParOf" srcId="{FAF55640-B41D-4826-917E-B70A66A24F79}" destId="{44DF8956-09DF-4BD8-98BF-4547772FF0CB}" srcOrd="0" destOrd="0" presId="urn:microsoft.com/office/officeart/2018/2/layout/IconLabelList"/>
    <dgm:cxn modelId="{EDC06CC3-9BC7-4333-A384-1F9055D99961}" type="presParOf" srcId="{44DF8956-09DF-4BD8-98BF-4547772FF0CB}" destId="{0868FD1A-9512-4224-825E-D19523A72CA4}" srcOrd="0" destOrd="0" presId="urn:microsoft.com/office/officeart/2018/2/layout/IconLabelList"/>
    <dgm:cxn modelId="{E32C3460-A122-4CA8-B170-71DBE5B37BC4}" type="presParOf" srcId="{44DF8956-09DF-4BD8-98BF-4547772FF0CB}" destId="{9AE2A55B-C2E4-46A0-A086-26C408DD9C20}" srcOrd="1" destOrd="0" presId="urn:microsoft.com/office/officeart/2018/2/layout/IconLabelList"/>
    <dgm:cxn modelId="{8AA5BA12-CD82-497B-8429-D8A782DC13F7}" type="presParOf" srcId="{44DF8956-09DF-4BD8-98BF-4547772FF0CB}" destId="{C64179CF-5F97-4F07-8418-621AB35BFBAB}" srcOrd="2" destOrd="0" presId="urn:microsoft.com/office/officeart/2018/2/layout/IconLabelList"/>
    <dgm:cxn modelId="{E479F248-F385-4B55-A7CA-46702E37401F}" type="presParOf" srcId="{FAF55640-B41D-4826-917E-B70A66A24F79}" destId="{B61471C5-6398-46E9-BFEB-67CD72EFC400}" srcOrd="1" destOrd="0" presId="urn:microsoft.com/office/officeart/2018/2/layout/IconLabelList"/>
    <dgm:cxn modelId="{C9737359-164C-408B-BFB6-46F2F3DDFF5D}" type="presParOf" srcId="{FAF55640-B41D-4826-917E-B70A66A24F79}" destId="{34F53D10-6E48-4F35-9EBE-FDF4904BB2AA}" srcOrd="2" destOrd="0" presId="urn:microsoft.com/office/officeart/2018/2/layout/IconLabelList"/>
    <dgm:cxn modelId="{978DC160-EE9D-4D4D-9B15-E8E174A60D55}" type="presParOf" srcId="{34F53D10-6E48-4F35-9EBE-FDF4904BB2AA}" destId="{1BC31757-8E15-488A-8C1C-348E29C34C28}" srcOrd="0" destOrd="0" presId="urn:microsoft.com/office/officeart/2018/2/layout/IconLabelList"/>
    <dgm:cxn modelId="{9286A0CC-2937-4B10-8F73-5AFB249FA17D}" type="presParOf" srcId="{34F53D10-6E48-4F35-9EBE-FDF4904BB2AA}" destId="{54B1C069-5EAA-443E-BA29-000F3576D4B6}" srcOrd="1" destOrd="0" presId="urn:microsoft.com/office/officeart/2018/2/layout/IconLabelList"/>
    <dgm:cxn modelId="{28D4F60D-68AC-44BD-89A2-558044920570}" type="presParOf" srcId="{34F53D10-6E48-4F35-9EBE-FDF4904BB2AA}" destId="{AE062AAF-D4D2-47C7-AB17-FBB007FE3D9A}" srcOrd="2" destOrd="0" presId="urn:microsoft.com/office/officeart/2018/2/layout/IconLabelList"/>
    <dgm:cxn modelId="{D38DBE2E-6061-46C7-AE00-3834DE9487D5}" type="presParOf" srcId="{FAF55640-B41D-4826-917E-B70A66A24F79}" destId="{1B5E89B4-D1D6-44D4-9B30-8D703CD9458A}" srcOrd="3" destOrd="0" presId="urn:microsoft.com/office/officeart/2018/2/layout/IconLabelList"/>
    <dgm:cxn modelId="{918A7536-FAED-40D6-B062-222F8A15E578}" type="presParOf" srcId="{FAF55640-B41D-4826-917E-B70A66A24F79}" destId="{19D4CBBC-89D4-460A-8BCD-2706BB3AF03B}" srcOrd="4" destOrd="0" presId="urn:microsoft.com/office/officeart/2018/2/layout/IconLabelList"/>
    <dgm:cxn modelId="{4D81B70E-64A6-4CA3-867F-359AD97B948E}" type="presParOf" srcId="{19D4CBBC-89D4-460A-8BCD-2706BB3AF03B}" destId="{7CBD3410-204B-4107-AE03-ABA0F0A283C1}" srcOrd="0" destOrd="0" presId="urn:microsoft.com/office/officeart/2018/2/layout/IconLabelList"/>
    <dgm:cxn modelId="{25F28FB5-05D7-49DB-B15A-2C280B9D7D83}" type="presParOf" srcId="{19D4CBBC-89D4-460A-8BCD-2706BB3AF03B}" destId="{EC10FA19-1088-4C32-A523-A325316F73E6}" srcOrd="1" destOrd="0" presId="urn:microsoft.com/office/officeart/2018/2/layout/IconLabelList"/>
    <dgm:cxn modelId="{A3546F86-8BD8-4B3B-97D6-B4B694A3A683}" type="presParOf" srcId="{19D4CBBC-89D4-460A-8BCD-2706BB3AF03B}" destId="{83E896FD-D530-40BF-B887-59DDE196ED8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59E65E-A706-4B64-9FC2-9BF5897D05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8CAB45-89C6-45F4-8D36-AE6048ECC1C4}">
      <dgm:prSet/>
      <dgm:spPr/>
      <dgm:t>
        <a:bodyPr/>
        <a:lstStyle/>
        <a:p>
          <a:r>
            <a:rPr lang="en-US" dirty="0"/>
            <a:t>Login in Navigation Bar.</a:t>
          </a:r>
        </a:p>
      </dgm:t>
    </dgm:pt>
    <dgm:pt modelId="{6EBAEDF9-69B6-422C-A116-4F57BC55BBC6}" type="parTrans" cxnId="{51318548-42CF-44A7-9442-0D9E75C20DB8}">
      <dgm:prSet/>
      <dgm:spPr/>
      <dgm:t>
        <a:bodyPr/>
        <a:lstStyle/>
        <a:p>
          <a:endParaRPr lang="en-US"/>
        </a:p>
      </dgm:t>
    </dgm:pt>
    <dgm:pt modelId="{705E8393-A23E-4EE9-BA53-379949B43D97}" type="sibTrans" cxnId="{51318548-42CF-44A7-9442-0D9E75C20DB8}">
      <dgm:prSet/>
      <dgm:spPr/>
      <dgm:t>
        <a:bodyPr/>
        <a:lstStyle/>
        <a:p>
          <a:endParaRPr lang="en-US"/>
        </a:p>
      </dgm:t>
    </dgm:pt>
    <dgm:pt modelId="{47D2D9B9-85B1-4DFA-B76B-D1FA3FC391DE}">
      <dgm:prSet/>
      <dgm:spPr/>
      <dgm:t>
        <a:bodyPr/>
        <a:lstStyle/>
        <a:p>
          <a:r>
            <a:rPr lang="en-US"/>
            <a:t>Bootstrap and CSS Animations.</a:t>
          </a:r>
        </a:p>
      </dgm:t>
    </dgm:pt>
    <dgm:pt modelId="{9828FC4D-CC75-467C-88FD-1C20DA4D8B5D}" type="parTrans" cxnId="{22326CB1-C16E-486A-9FA7-E30713A5C39B}">
      <dgm:prSet/>
      <dgm:spPr/>
      <dgm:t>
        <a:bodyPr/>
        <a:lstStyle/>
        <a:p>
          <a:endParaRPr lang="en-US"/>
        </a:p>
      </dgm:t>
    </dgm:pt>
    <dgm:pt modelId="{04D6789C-4965-4B30-9655-628AC0D4F541}" type="sibTrans" cxnId="{22326CB1-C16E-486A-9FA7-E30713A5C39B}">
      <dgm:prSet/>
      <dgm:spPr/>
      <dgm:t>
        <a:bodyPr/>
        <a:lstStyle/>
        <a:p>
          <a:endParaRPr lang="en-US"/>
        </a:p>
      </dgm:t>
    </dgm:pt>
    <dgm:pt modelId="{769F35F4-9B97-4DD7-83E7-472A99428706}">
      <dgm:prSet/>
      <dgm:spPr/>
      <dgm:t>
        <a:bodyPr/>
        <a:lstStyle/>
        <a:p>
          <a:r>
            <a:rPr lang="en-US"/>
            <a:t>Review functionality.</a:t>
          </a:r>
        </a:p>
      </dgm:t>
    </dgm:pt>
    <dgm:pt modelId="{259838FE-3C46-4B15-91CD-C83466C41EA0}" type="parTrans" cxnId="{37D891F1-D2B2-4BE7-B00E-F2D8FF4E869F}">
      <dgm:prSet/>
      <dgm:spPr/>
      <dgm:t>
        <a:bodyPr/>
        <a:lstStyle/>
        <a:p>
          <a:endParaRPr lang="en-US"/>
        </a:p>
      </dgm:t>
    </dgm:pt>
    <dgm:pt modelId="{5FB1FDC1-8016-44D9-89B9-752CBFBC52F9}" type="sibTrans" cxnId="{37D891F1-D2B2-4BE7-B00E-F2D8FF4E869F}">
      <dgm:prSet/>
      <dgm:spPr/>
      <dgm:t>
        <a:bodyPr/>
        <a:lstStyle/>
        <a:p>
          <a:endParaRPr lang="en-US"/>
        </a:p>
      </dgm:t>
    </dgm:pt>
    <dgm:pt modelId="{76160508-55FA-4AC2-A5F4-DE6165B1CF2B}" type="pres">
      <dgm:prSet presAssocID="{1B59E65E-A706-4B64-9FC2-9BF5897D055F}" presName="linear" presStyleCnt="0">
        <dgm:presLayoutVars>
          <dgm:animLvl val="lvl"/>
          <dgm:resizeHandles val="exact"/>
        </dgm:presLayoutVars>
      </dgm:prSet>
      <dgm:spPr/>
    </dgm:pt>
    <dgm:pt modelId="{16BE7AAA-A109-4E1B-A2BD-80483E96C45B}" type="pres">
      <dgm:prSet presAssocID="{638CAB45-89C6-45F4-8D36-AE6048ECC1C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0DFA897-04F1-4349-857C-22AF8B7F7D23}" type="pres">
      <dgm:prSet presAssocID="{705E8393-A23E-4EE9-BA53-379949B43D97}" presName="spacer" presStyleCnt="0"/>
      <dgm:spPr/>
    </dgm:pt>
    <dgm:pt modelId="{EB3C93F5-EB29-48B5-9D9C-E24CE10739DC}" type="pres">
      <dgm:prSet presAssocID="{47D2D9B9-85B1-4DFA-B76B-D1FA3FC391D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E9DD4EA-F508-4B8B-9D85-01407FC5448A}" type="pres">
      <dgm:prSet presAssocID="{04D6789C-4965-4B30-9655-628AC0D4F541}" presName="spacer" presStyleCnt="0"/>
      <dgm:spPr/>
    </dgm:pt>
    <dgm:pt modelId="{D21F28BE-2BE2-443E-8916-DA1CD3C8552D}" type="pres">
      <dgm:prSet presAssocID="{769F35F4-9B97-4DD7-83E7-472A9942870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72C9516-CD9D-4808-B51A-C5C3260ADA5C}" type="presOf" srcId="{1B59E65E-A706-4B64-9FC2-9BF5897D055F}" destId="{76160508-55FA-4AC2-A5F4-DE6165B1CF2B}" srcOrd="0" destOrd="0" presId="urn:microsoft.com/office/officeart/2005/8/layout/vList2"/>
    <dgm:cxn modelId="{43D4A162-506F-435E-A7B0-B8A070B03858}" type="presOf" srcId="{769F35F4-9B97-4DD7-83E7-472A99428706}" destId="{D21F28BE-2BE2-443E-8916-DA1CD3C8552D}" srcOrd="0" destOrd="0" presId="urn:microsoft.com/office/officeart/2005/8/layout/vList2"/>
    <dgm:cxn modelId="{7DE18566-C365-4525-80E9-2EBB0571501A}" type="presOf" srcId="{638CAB45-89C6-45F4-8D36-AE6048ECC1C4}" destId="{16BE7AAA-A109-4E1B-A2BD-80483E96C45B}" srcOrd="0" destOrd="0" presId="urn:microsoft.com/office/officeart/2005/8/layout/vList2"/>
    <dgm:cxn modelId="{51318548-42CF-44A7-9442-0D9E75C20DB8}" srcId="{1B59E65E-A706-4B64-9FC2-9BF5897D055F}" destId="{638CAB45-89C6-45F4-8D36-AE6048ECC1C4}" srcOrd="0" destOrd="0" parTransId="{6EBAEDF9-69B6-422C-A116-4F57BC55BBC6}" sibTransId="{705E8393-A23E-4EE9-BA53-379949B43D97}"/>
    <dgm:cxn modelId="{22326CB1-C16E-486A-9FA7-E30713A5C39B}" srcId="{1B59E65E-A706-4B64-9FC2-9BF5897D055F}" destId="{47D2D9B9-85B1-4DFA-B76B-D1FA3FC391DE}" srcOrd="1" destOrd="0" parTransId="{9828FC4D-CC75-467C-88FD-1C20DA4D8B5D}" sibTransId="{04D6789C-4965-4B30-9655-628AC0D4F541}"/>
    <dgm:cxn modelId="{0EE2EDF0-E182-4901-9125-A7D4A468D57C}" type="presOf" srcId="{47D2D9B9-85B1-4DFA-B76B-D1FA3FC391DE}" destId="{EB3C93F5-EB29-48B5-9D9C-E24CE10739DC}" srcOrd="0" destOrd="0" presId="urn:microsoft.com/office/officeart/2005/8/layout/vList2"/>
    <dgm:cxn modelId="{37D891F1-D2B2-4BE7-B00E-F2D8FF4E869F}" srcId="{1B59E65E-A706-4B64-9FC2-9BF5897D055F}" destId="{769F35F4-9B97-4DD7-83E7-472A99428706}" srcOrd="2" destOrd="0" parTransId="{259838FE-3C46-4B15-91CD-C83466C41EA0}" sibTransId="{5FB1FDC1-8016-44D9-89B9-752CBFBC52F9}"/>
    <dgm:cxn modelId="{74CF9046-9516-40F5-99EA-F4D78BA63A5B}" type="presParOf" srcId="{76160508-55FA-4AC2-A5F4-DE6165B1CF2B}" destId="{16BE7AAA-A109-4E1B-A2BD-80483E96C45B}" srcOrd="0" destOrd="0" presId="urn:microsoft.com/office/officeart/2005/8/layout/vList2"/>
    <dgm:cxn modelId="{0EE6AB00-F42C-4A8F-9A43-C5E81E9C8BE8}" type="presParOf" srcId="{76160508-55FA-4AC2-A5F4-DE6165B1CF2B}" destId="{30DFA897-04F1-4349-857C-22AF8B7F7D23}" srcOrd="1" destOrd="0" presId="urn:microsoft.com/office/officeart/2005/8/layout/vList2"/>
    <dgm:cxn modelId="{5EBEA12E-8720-4E20-BDDB-8F6E7CF7C61E}" type="presParOf" srcId="{76160508-55FA-4AC2-A5F4-DE6165B1CF2B}" destId="{EB3C93F5-EB29-48B5-9D9C-E24CE10739DC}" srcOrd="2" destOrd="0" presId="urn:microsoft.com/office/officeart/2005/8/layout/vList2"/>
    <dgm:cxn modelId="{1794C876-83F3-4202-85D7-4762E2BF3FB0}" type="presParOf" srcId="{76160508-55FA-4AC2-A5F4-DE6165B1CF2B}" destId="{8E9DD4EA-F508-4B8B-9D85-01407FC5448A}" srcOrd="3" destOrd="0" presId="urn:microsoft.com/office/officeart/2005/8/layout/vList2"/>
    <dgm:cxn modelId="{DF73EF71-F62F-460F-9C93-B45EFD84F5B6}" type="presParOf" srcId="{76160508-55FA-4AC2-A5F4-DE6165B1CF2B}" destId="{D21F28BE-2BE2-443E-8916-DA1CD3C8552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8FD1A-9512-4224-825E-D19523A72CA4}">
      <dsp:nvSpPr>
        <dsp:cNvPr id="0" name=""/>
        <dsp:cNvSpPr/>
      </dsp:nvSpPr>
      <dsp:spPr>
        <a:xfrm>
          <a:off x="1212569" y="658602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179CF-5F97-4F07-8418-621AB35BFBAB}">
      <dsp:nvSpPr>
        <dsp:cNvPr id="0" name=""/>
        <dsp:cNvSpPr/>
      </dsp:nvSpPr>
      <dsp:spPr>
        <a:xfrm>
          <a:off x="417971" y="2315573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Front-end calendar component.</a:t>
          </a:r>
        </a:p>
      </dsp:txBody>
      <dsp:txXfrm>
        <a:off x="417971" y="2315573"/>
        <a:ext cx="2889450" cy="720000"/>
      </dsp:txXfrm>
    </dsp:sp>
    <dsp:sp modelId="{1BC31757-8E15-488A-8C1C-348E29C34C28}">
      <dsp:nvSpPr>
        <dsp:cNvPr id="0" name=""/>
        <dsp:cNvSpPr/>
      </dsp:nvSpPr>
      <dsp:spPr>
        <a:xfrm>
          <a:off x="4607673" y="658602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62AAF-D4D2-47C7-AB17-FBB007FE3D9A}">
      <dsp:nvSpPr>
        <dsp:cNvPr id="0" name=""/>
        <dsp:cNvSpPr/>
      </dsp:nvSpPr>
      <dsp:spPr>
        <a:xfrm>
          <a:off x="3813075" y="2315573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Outdated documentation.</a:t>
          </a:r>
        </a:p>
      </dsp:txBody>
      <dsp:txXfrm>
        <a:off x="3813075" y="2315573"/>
        <a:ext cx="2889450" cy="720000"/>
      </dsp:txXfrm>
    </dsp:sp>
    <dsp:sp modelId="{7CBD3410-204B-4107-AE03-ABA0F0A283C1}">
      <dsp:nvSpPr>
        <dsp:cNvPr id="0" name=""/>
        <dsp:cNvSpPr/>
      </dsp:nvSpPr>
      <dsp:spPr>
        <a:xfrm>
          <a:off x="8002777" y="658602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896FD-D530-40BF-B887-59DDE196ED82}">
      <dsp:nvSpPr>
        <dsp:cNvPr id="0" name=""/>
        <dsp:cNvSpPr/>
      </dsp:nvSpPr>
      <dsp:spPr>
        <a:xfrm>
          <a:off x="7208178" y="2315573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Debugging Spring.</a:t>
          </a:r>
        </a:p>
      </dsp:txBody>
      <dsp:txXfrm>
        <a:off x="7208178" y="2315573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BE7AAA-A109-4E1B-A2BD-80483E96C45B}">
      <dsp:nvSpPr>
        <dsp:cNvPr id="0" name=""/>
        <dsp:cNvSpPr/>
      </dsp:nvSpPr>
      <dsp:spPr>
        <a:xfrm>
          <a:off x="0" y="20785"/>
          <a:ext cx="10515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Login in Navigation Bar.</a:t>
          </a:r>
        </a:p>
      </dsp:txBody>
      <dsp:txXfrm>
        <a:off x="55030" y="75815"/>
        <a:ext cx="10405540" cy="1017235"/>
      </dsp:txXfrm>
    </dsp:sp>
    <dsp:sp modelId="{EB3C93F5-EB29-48B5-9D9C-E24CE10739DC}">
      <dsp:nvSpPr>
        <dsp:cNvPr id="0" name=""/>
        <dsp:cNvSpPr/>
      </dsp:nvSpPr>
      <dsp:spPr>
        <a:xfrm>
          <a:off x="0" y="1283440"/>
          <a:ext cx="10515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Bootstrap and CSS Animations.</a:t>
          </a:r>
        </a:p>
      </dsp:txBody>
      <dsp:txXfrm>
        <a:off x="55030" y="1338470"/>
        <a:ext cx="10405540" cy="1017235"/>
      </dsp:txXfrm>
    </dsp:sp>
    <dsp:sp modelId="{D21F28BE-2BE2-443E-8916-DA1CD3C8552D}">
      <dsp:nvSpPr>
        <dsp:cNvPr id="0" name=""/>
        <dsp:cNvSpPr/>
      </dsp:nvSpPr>
      <dsp:spPr>
        <a:xfrm>
          <a:off x="0" y="2546095"/>
          <a:ext cx="10515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Review functionality.</a:t>
          </a:r>
        </a:p>
      </dsp:txBody>
      <dsp:txXfrm>
        <a:off x="55030" y="2601125"/>
        <a:ext cx="10405540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E874-2A99-876A-82BE-C13128870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7DAEB-8718-32B1-479B-6E550047F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1C13E-4A79-F81C-9321-6B5A31C45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1120-9F1C-4356-8699-E19936E0FBD5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E6524-DE34-E2FC-83DE-88291914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6D265-BFFF-0684-2035-AF95B4D2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B72E-6054-43DE-87F6-DC8CECA6C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0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3C1D-2E28-06AB-B039-3F567812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2A331-C8C1-321C-7328-602E2DC33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6E4BA-EA76-091E-EA44-6D9BF571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1120-9F1C-4356-8699-E19936E0FBD5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FC3B7-5622-E6DF-E26C-56F4E313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315E9-A719-965C-1771-CE53E7B1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B72E-6054-43DE-87F6-DC8CECA6C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9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90619-121F-3A08-1A8E-7CFC65CC1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65176-EE57-354B-D8CF-1395EAE9B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3D73C-4F50-9E62-C607-441B7DD4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1120-9F1C-4356-8699-E19936E0FBD5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965CF-4254-D9EA-0EE7-96DB20D6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73041-5502-21E6-67FF-0FD7F4B3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B72E-6054-43DE-87F6-DC8CECA6C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1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31848-6D92-9449-D698-4A4F83DCA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0032-11AA-78DF-E73D-A4C913EE1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CB540-4AD3-D6B0-8E91-8F49D2F0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1120-9F1C-4356-8699-E19936E0FBD5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C6FC0-366A-08AF-AF91-090DAC07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2825C-A10A-F075-CE13-2311D7BB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B72E-6054-43DE-87F6-DC8CECA6C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0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D23A-2A07-F302-6AC2-4F1D695D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410FF-61B6-F307-D980-943C5AA99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7DF8F-ADEC-0084-F2FF-98C35880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1120-9F1C-4356-8699-E19936E0FBD5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C57F9-3E66-2D15-31B4-99AC9CEF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A0CA3-7D1E-2B19-0869-F7DF684B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B72E-6054-43DE-87F6-DC8CECA6C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2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EECC-197F-6B84-089D-36A85026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936D-ED53-55AF-5EB8-58CE5737A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32598-5726-F571-42CA-0AC1B598B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20BEE-8264-85BC-E47E-F3B3E722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1120-9F1C-4356-8699-E19936E0FBD5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156BA-F413-6EEA-DBF4-0E5129257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50CEC-9398-1EC2-2951-B1CE8502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B72E-6054-43DE-87F6-DC8CECA6C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6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4693-71FA-412E-4382-F23F7D4B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4620B-177D-B9CD-7235-517751A5C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5DC54-7141-D0D0-9D26-FE02D4B0D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4FE31-C4DA-1261-6A55-4E6C764FE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3F6CF-F23A-E834-97D7-5F4B6FCB7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656F4-4030-EC6D-05B1-C48CE46E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1120-9F1C-4356-8699-E19936E0FBD5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4211F7-70CC-69DC-DD29-EBBBDDBF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B9E0D-2D84-0121-05A6-3E86FAFF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B72E-6054-43DE-87F6-DC8CECA6C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7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4D7C-5359-9FBE-33B9-1A5A3440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84A58-6B0B-A7B5-42A4-D63A86410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1120-9F1C-4356-8699-E19936E0FBD5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5EDCF-0CF1-4BFD-B121-A9D63667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BA2F5-AB2B-0BE3-EFFF-F66D4A5B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B72E-6054-43DE-87F6-DC8CECA6C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6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7B9FE-C113-DCD4-9479-F5F923CD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1120-9F1C-4356-8699-E19936E0FBD5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9642E-70EB-1678-88C9-E1938F0F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322ED-4FD9-61C7-535D-16926188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B72E-6054-43DE-87F6-DC8CECA6C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9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7A166-5077-DD5D-0B8C-033BA634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6C9D1-D660-FD52-7545-D2806EAC0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68CD9-00D8-F898-3B8D-A53039731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97FB5-8334-D18A-8B2E-F722947A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1120-9F1C-4356-8699-E19936E0FBD5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BB82E-9DA8-86C5-55CB-5F95E52F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BD285-30EC-A1BC-E698-5163C84D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B72E-6054-43DE-87F6-DC8CECA6C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8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EBE3-1D3B-A2CF-CDA9-28089570A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3DB3C8-286D-735C-F902-C566061B5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B35D0-7CFE-6121-A75E-A06FA7524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8210E-0966-D249-E1FF-99E812FDA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1120-9F1C-4356-8699-E19936E0FBD5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83421-EFC5-C5AF-6592-D451E6AF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95E80-9744-7D6D-B7CE-B234322C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B72E-6054-43DE-87F6-DC8CECA6C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4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4190BE-22D7-58CF-6741-41AFF5181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D39D5-ADA3-2098-7DA2-E311A7460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F3E52-F865-94C2-6399-1B6A7E7A3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A1120-9F1C-4356-8699-E19936E0FBD5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F62A8-B4AB-C0F3-47F4-1DAB1B45C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EEA5F-F9D4-C54F-4677-ED64B8285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8B72E-6054-43DE-87F6-DC8CECA6C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5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BBA75-95DC-BBE0-2C27-279795B06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 err="1"/>
              <a:t>HollidayAcc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0EF85-6244-C6E6-38C8-C1B72F5B1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88627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Bruno </a:t>
            </a:r>
            <a:r>
              <a:rPr lang="en-US" sz="2000" dirty="0" err="1"/>
              <a:t>Carmo</a:t>
            </a:r>
            <a:r>
              <a:rPr lang="en-US" sz="2000" dirty="0"/>
              <a:t> 57418</a:t>
            </a:r>
          </a:p>
          <a:p>
            <a:r>
              <a:rPr lang="en-US" sz="2000" dirty="0"/>
              <a:t>Sahil Kumar 57449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E85FA-EC71-F64E-188E-2562DB59AB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3502" b="32382"/>
          <a:stretch>
            <a:fillRect/>
          </a:stretch>
        </p:blipFill>
        <p:spPr>
          <a:xfrm>
            <a:off x="3599432" y="4396659"/>
            <a:ext cx="4983016" cy="120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52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BA64B-8D93-B72E-A450-75BC108C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dirty="0"/>
              <a:t>Extra Stuff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49F697CA-3C57-0906-4431-E46774896ED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478024"/>
          <a:ext cx="10515600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9581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BBA75-95DC-BBE0-2C27-279795B06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0EF85-6244-C6E6-38C8-C1B72F5B1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101690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Bruno </a:t>
            </a:r>
            <a:r>
              <a:rPr lang="en-US" sz="2000" dirty="0" err="1"/>
              <a:t>Carmo</a:t>
            </a:r>
            <a:r>
              <a:rPr lang="en-US" sz="2000" dirty="0"/>
              <a:t> 57418</a:t>
            </a:r>
          </a:p>
          <a:p>
            <a:r>
              <a:rPr lang="en-US" sz="2000" dirty="0"/>
              <a:t>Sahil Kumar 57449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E8B3D-AF5B-BEA2-8C65-0E7405BF42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3502" b="32382"/>
          <a:stretch>
            <a:fillRect/>
          </a:stretch>
        </p:blipFill>
        <p:spPr>
          <a:xfrm>
            <a:off x="3604492" y="4399612"/>
            <a:ext cx="4983016" cy="120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6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BA64B-8D93-B72E-A450-75BC108C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dirty="0"/>
              <a:t>User Stories and Mock-ups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ACEF74-7FC7-7B23-7AA0-DC404E47EF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7436860" y="-112891"/>
            <a:ext cx="5334917" cy="754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30898-3EF6-8A48-B733-EA67CE654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3"/>
            <a:ext cx="5550789" cy="4992507"/>
          </a:xfrm>
        </p:spPr>
        <p:txBody>
          <a:bodyPr anchor="t">
            <a:normAutofit/>
          </a:bodyPr>
          <a:lstStyle/>
          <a:p>
            <a:pPr algn="just"/>
            <a:r>
              <a:rPr lang="en-GB" sz="1600" dirty="0"/>
              <a:t>As a client, I want to see the first page of a list of apartments so that I can choose one to rent and see its details.</a:t>
            </a:r>
          </a:p>
          <a:p>
            <a:pPr algn="just"/>
            <a:r>
              <a:rPr lang="en-GB" sz="1600" dirty="0"/>
              <a:t>As a client, I want to see the next page in the list of apartments so that I can choose one to rent and see its details.</a:t>
            </a:r>
          </a:p>
          <a:p>
            <a:pPr algn="just"/>
            <a:r>
              <a:rPr lang="en-GB" sz="1600" dirty="0"/>
              <a:t>As a client, I want to see the details of an apartment so that I can read its description and amenities and decide if I want to rent it.</a:t>
            </a:r>
          </a:p>
          <a:p>
            <a:pPr algn="just"/>
            <a:r>
              <a:rPr lang="en-GB" sz="1600" dirty="0"/>
              <a:t>As a client, I want to see the calendar of an apartment so that I can decide when to rent it.</a:t>
            </a:r>
          </a:p>
          <a:p>
            <a:pPr algn="just"/>
            <a:r>
              <a:rPr lang="en-GB" sz="1600" dirty="0"/>
              <a:t>As a client, I want to see the reviews of an apartment so that I can decide if I want to rent it.</a:t>
            </a:r>
          </a:p>
          <a:p>
            <a:pPr algn="just"/>
            <a:r>
              <a:rPr lang="en-GB" sz="1600" dirty="0"/>
              <a:t>As a client, I want to select a starting date and an ending date in the calendar of an apartment to start making a reservation.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0446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BA64B-8D93-B72E-A450-75BC108C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dirty="0"/>
              <a:t>User Stories and Mock-ups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30898-3EF6-8A48-B733-EA67CE654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3"/>
            <a:ext cx="5550789" cy="4992507"/>
          </a:xfrm>
        </p:spPr>
        <p:txBody>
          <a:bodyPr anchor="t">
            <a:normAutofit/>
          </a:bodyPr>
          <a:lstStyle/>
          <a:p>
            <a:pPr algn="just"/>
            <a:r>
              <a:rPr lang="en-GB" sz="1600" dirty="0"/>
              <a:t> As a client, I want to see the details of a reservation so that I can see if it was accepted.</a:t>
            </a:r>
          </a:p>
          <a:p>
            <a:pPr algn="just"/>
            <a:r>
              <a:rPr lang="en-GB" sz="1600" dirty="0"/>
              <a:t>As a client, I want to see the details of a reservation so that I can cancel it and see the result in the details of the reservation.</a:t>
            </a:r>
          </a:p>
          <a:p>
            <a:pPr algn="just"/>
            <a:r>
              <a:rPr lang="en-GB" sz="1600" dirty="0"/>
              <a:t>As a client, I want to see the details of a reservation so that I can check in and see the result in the details of the reservation.</a:t>
            </a:r>
          </a:p>
          <a:p>
            <a:pPr algn="just"/>
            <a:r>
              <a:rPr lang="en-GB" sz="1600" dirty="0"/>
              <a:t>As a client, I want to see the details of a reservation so that I can check out and see the result in the details of the reservation.</a:t>
            </a:r>
            <a:endParaRPr lang="en-US" sz="1600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9EEE058-76FE-B6DE-5E6B-27DC58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178" y="0"/>
            <a:ext cx="5334917" cy="754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47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BA64B-8D93-B72E-A450-75BC108C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dirty="0"/>
              <a:t>User Stories and Mock-ups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30898-3EF6-8A48-B733-EA67CE654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3"/>
            <a:ext cx="5550789" cy="4992507"/>
          </a:xfrm>
        </p:spPr>
        <p:txBody>
          <a:bodyPr anchor="t">
            <a:normAutofit/>
          </a:bodyPr>
          <a:lstStyle/>
          <a:p>
            <a:pPr algn="just"/>
            <a:r>
              <a:rPr lang="en-GB" sz="1600" dirty="0"/>
              <a:t> As an owner, I want to see the list of my apartment so that I can select one apartment and see its details.</a:t>
            </a:r>
          </a:p>
          <a:p>
            <a:pPr algn="just"/>
            <a:r>
              <a:rPr lang="en-GB" sz="1600" dirty="0"/>
              <a:t>As an owner, I want to see the details of an apartment so that I can add a period of availability and see the result in the calendar.</a:t>
            </a:r>
          </a:p>
          <a:p>
            <a:pPr algn="just"/>
            <a:r>
              <a:rPr lang="en-GB" sz="1600" dirty="0"/>
              <a:t>As an owner, I want to see the details of an apartment so that I can see the list of reservations for it.</a:t>
            </a:r>
          </a:p>
          <a:p>
            <a:pPr algn="just"/>
            <a:r>
              <a:rPr lang="en-GB" sz="1600" dirty="0"/>
              <a:t>As an owner, I want to see the details of a reservation so that I can accept it and see the result in the list of reservations.</a:t>
            </a:r>
            <a:endParaRPr lang="en-US" sz="1600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6AABE98A-923E-6D6E-BE10-8AB902C21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065" y="-66675"/>
            <a:ext cx="4818889" cy="681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80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BA64B-8D93-B72E-A450-75BC108C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dirty="0"/>
              <a:t>IFML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A24370-5951-0487-D395-25AECA40C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" y="2424123"/>
            <a:ext cx="11963997" cy="343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25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BA64B-8D93-B72E-A450-75BC108C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dirty="0"/>
              <a:t>IFML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E48D3A-D03C-A6C8-F737-571272F6A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57" y="1987095"/>
            <a:ext cx="8566362" cy="477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6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BA64B-8D93-B72E-A450-75BC108C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dirty="0"/>
              <a:t>IFML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BCF35A-982F-78D3-2D45-11BA7DF53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136" y="1982732"/>
            <a:ext cx="6088227" cy="48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3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BA64B-8D93-B72E-A450-75BC108C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IFML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black and white diagram&#10;&#10;Description automatically generated">
            <a:extLst>
              <a:ext uri="{FF2B5EF4-FFF2-40B4-BE49-F238E27FC236}">
                <a16:creationId xmlns:a16="http://schemas.microsoft.com/office/drawing/2014/main" id="{96FFFA96-1CAC-41F3-E447-F4BA6BB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33358"/>
            <a:ext cx="5825719" cy="665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3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BA64B-8D93-B72E-A450-75BC108C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dirty="0"/>
              <a:t>Major Challenges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1A0E713-7EC0-9C50-D0BF-7430DA76E3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478024"/>
          <a:ext cx="10515600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165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445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HollidayAcc</vt:lpstr>
      <vt:lpstr>User Stories and Mock-ups</vt:lpstr>
      <vt:lpstr>User Stories and Mock-ups</vt:lpstr>
      <vt:lpstr>User Stories and Mock-ups</vt:lpstr>
      <vt:lpstr>IFML</vt:lpstr>
      <vt:lpstr>IFML</vt:lpstr>
      <vt:lpstr>IFML</vt:lpstr>
      <vt:lpstr>IFML</vt:lpstr>
      <vt:lpstr>Major Challenges</vt:lpstr>
      <vt:lpstr>Extra Stuff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HollidayAcc</dc:title>
  <dc:creator>Sahil Satish Kumar</dc:creator>
  <cp:lastModifiedBy>Sahil Satish Kumar</cp:lastModifiedBy>
  <cp:revision>5</cp:revision>
  <dcterms:created xsi:type="dcterms:W3CDTF">2023-12-15T17:38:31Z</dcterms:created>
  <dcterms:modified xsi:type="dcterms:W3CDTF">2023-12-15T21:01:39Z</dcterms:modified>
</cp:coreProperties>
</file>