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43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8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7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14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351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7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2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6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53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6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34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50DBE47-504D-439C-A2B7-898D7F752798}" type="datetimeFigureOut">
              <a:rPr lang="es-MX" smtClean="0"/>
              <a:t>04/05/2022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1787606-BF47-4832-B87B-42AC3ED0DF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650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11529-3C33-AF07-40DC-5C841A720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ACCIÓN POR EL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ADCF8D-4244-CFC2-37FE-AB4C44784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739347"/>
          </a:xfrm>
        </p:spPr>
        <p:txBody>
          <a:bodyPr>
            <a:normAutofit/>
          </a:bodyPr>
          <a:lstStyle/>
          <a:p>
            <a:r>
              <a:rPr lang="es-MX" sz="11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6593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0758E6-F169-0D8E-029B-D63ACAF8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2"/>
                </a:solidFill>
              </a:rPr>
              <a:t>Fuentes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D35E3-6C09-2B0A-89DA-D9E7054AE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Se tiene una base de datos que contiene información del año 2000 al 2016 de la contaminación en el aire en USA. Proporcionada por EPA (La agencia de protección ambiental)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353C02-4C58-1C7A-6DBD-E4B8D31B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68" y="2497154"/>
            <a:ext cx="6283602" cy="18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93F9E-DCB6-0923-A898-E5CA2DEB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s-MX" sz="3200">
                <a:solidFill>
                  <a:schemeClr val="tx2"/>
                </a:solidFill>
              </a:rPr>
              <a:t>FUENTES DE DATOS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A1970-1F3E-B5D2-7003-C9392AA1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s-MX" sz="1800">
                <a:solidFill>
                  <a:schemeClr val="tx2"/>
                </a:solidFill>
              </a:rPr>
              <a:t>Para el caso de México tenemos el registro de emisiones y transferencia de contaminantes del SEMANART.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196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720D04-AA12-6A39-6D00-E35FBC28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016328"/>
            <a:ext cx="10923448" cy="23212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B388EE-5283-5AE6-1E75-AEF7CDE1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FUENTES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2047F-B926-4366-AEAC-8657B7234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66518"/>
            <a:ext cx="9144000" cy="8384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El banco Mundial es nuestra tercer fuente donde se muestra la emisión per cápita de CO2</a:t>
            </a:r>
          </a:p>
        </p:txBody>
      </p:sp>
    </p:spTree>
    <p:extLst>
      <p:ext uri="{BB962C8B-B14F-4D97-AF65-F5344CB8AC3E}">
        <p14:creationId xmlns:p14="http://schemas.microsoft.com/office/powerpoint/2010/main" val="299201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C21C6-A132-6054-BCF3-B3A73357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Visualizaciones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22B98A6C-56E9-3E01-61A0-0977DB386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09" y="494988"/>
            <a:ext cx="9165978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53</TotalTime>
  <Words>81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</vt:lpstr>
      <vt:lpstr>Con bandas</vt:lpstr>
      <vt:lpstr>ACCIÓN POR EL CLIMA</vt:lpstr>
      <vt:lpstr>Fuentes de datos</vt:lpstr>
      <vt:lpstr>FUENTES DE DATOS</vt:lpstr>
      <vt:lpstr>FUENTES DE DATOS</vt:lpstr>
      <vt:lpstr>Visualizaciones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ACCIÓN POR EL CLIMA</dc:title>
  <dc:creator>BRUNO MOLINA ZACATENCO</dc:creator>
  <cp:lastModifiedBy>BRUNO MOLINA ZACATENCO</cp:lastModifiedBy>
  <cp:revision>1</cp:revision>
  <dcterms:created xsi:type="dcterms:W3CDTF">2022-05-04T20:15:20Z</dcterms:created>
  <dcterms:modified xsi:type="dcterms:W3CDTF">2022-05-04T21:08:46Z</dcterms:modified>
</cp:coreProperties>
</file>