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4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5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6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42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0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bruno\Dropbox\PC\Documents\Proyecto_viz\usa_map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.selectra.com/es/huella-carbono/paises-contaminantes" TargetMode="External"/><Relationship Id="rId2" Type="http://schemas.openxmlformats.org/officeDocument/2006/relationships/hyperlink" Target="https://www.atsdr.cdc.gov/es/toxfaqs/es_tfacts175.html#:~:text=La%20reacci%C3%B3n%20del%20di%C3%B3xido%20de,en%20el%20aire%20que%20respiram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b.mx/semarnat/articulos/que-es-la-huella-ecologica?idiom=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1DCF46-F331-EB2F-EEFF-C8B3A8492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s-MX" sz="6000" dirty="0"/>
              <a:t>ACCIÓN POR EL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C8A7F-E3F4-A718-23C0-75381500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pPr algn="ctr"/>
            <a:r>
              <a:rPr lang="es-MX" dirty="0"/>
              <a:t>13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Vista aérea de los icebergs en la Antártida">
            <a:extLst>
              <a:ext uri="{FF2B5EF4-FFF2-40B4-BE49-F238E27FC236}">
                <a16:creationId xmlns:a16="http://schemas.microsoft.com/office/drawing/2014/main" id="{C0B80A46-D052-507D-69BD-87942148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5" r="31066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6FF0B90B-31A1-17B2-BE76-A5DCACB72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301"/>
          <a:stretch/>
        </p:blipFill>
        <p:spPr>
          <a:xfrm>
            <a:off x="643467" y="643467"/>
            <a:ext cx="10905066" cy="5140097"/>
          </a:xfrm>
          <a:prstGeom prst="rect">
            <a:avLst/>
          </a:prstGeom>
        </p:spPr>
      </p:pic>
      <p:sp>
        <p:nvSpPr>
          <p:cNvPr id="48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4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8475C5-DE13-0810-E9AD-3493DB73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1074420"/>
            <a:ext cx="6072246" cy="470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/>
              <a:t>Link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DD73C-FDE9-13B9-1810-67E55BB92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7" y="1074420"/>
            <a:ext cx="3457605" cy="470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>
                <a:hlinkClick r:id="rId2" action="ppaction://hlinkfile"/>
              </a:rPr>
              <a:t>C:\Users\bruno\Dropbox\PC\Documents\Proyecto_viz\usa_map.html</a:t>
            </a:r>
            <a:endParaRPr lang="en-US" sz="22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E3FEC8-6867-4FFD-9D09-065F2D54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9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71F4F1-EB19-E948-110B-1128AB8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es-MX" dirty="0"/>
              <a:t>Referencias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41604-9A5C-4B3B-DC8C-BF8BD874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2" y="1063256"/>
            <a:ext cx="6155267" cy="4450575"/>
          </a:xfrm>
        </p:spPr>
        <p:txBody>
          <a:bodyPr>
            <a:normAutofit/>
          </a:bodyPr>
          <a:lstStyle/>
          <a:p>
            <a:r>
              <a:rPr lang="es-MX" dirty="0">
                <a:hlinkClick r:id="rId2"/>
              </a:rPr>
              <a:t>https://www.atsdr.cdc.gov/es/toxfaqs/es_tfacts175.html#:~:text=La%20reacci%C3%B3n%20del%20di%C3%B3xido%20de,en%20el%20aire%20que%20respiramos</a:t>
            </a:r>
            <a:r>
              <a:rPr lang="es-MX" dirty="0"/>
              <a:t>.</a:t>
            </a:r>
          </a:p>
          <a:p>
            <a:r>
              <a:rPr lang="es-MX" dirty="0">
                <a:hlinkClick r:id="rId3"/>
              </a:rPr>
              <a:t>https://climate.selectra.com/es/huella-carbono/paises-contaminantes</a:t>
            </a:r>
            <a:endParaRPr lang="es-MX" dirty="0"/>
          </a:p>
          <a:p>
            <a:r>
              <a:rPr lang="es-MX" dirty="0">
                <a:hlinkClick r:id="rId4"/>
              </a:rPr>
              <a:t>https://www.gob.mx/semarnat/articulos/que-es-la-huella-ecologica?idiom=es</a:t>
            </a:r>
            <a:endParaRPr lang="es-MX" dirty="0"/>
          </a:p>
          <a:p>
            <a:endParaRPr lang="es-MX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6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66B0-3C1E-2B47-55D8-ED65AE30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82" y="893935"/>
            <a:ext cx="3756670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Todo empieza en el 2015…</a:t>
            </a: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60DBFC1E-3ED0-AD34-25DE-9C0D5B6DD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4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FBD23-6617-6123-9758-2646CF28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países que más contaminan según la UE.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F004BAF-3F13-1C6D-EC53-F67DCF0CA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05331"/>
              </p:ext>
            </p:extLst>
          </p:nvPr>
        </p:nvGraphicFramePr>
        <p:xfrm>
          <a:off x="5184775" y="758825"/>
          <a:ext cx="6245225" cy="40792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6245225">
                  <a:extLst>
                    <a:ext uri="{9D8B030D-6E8A-4147-A177-3AD203B41FA5}">
                      <a16:colId xmlns:a16="http://schemas.microsoft.com/office/drawing/2014/main" val="116686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Ranking de los 10 países más contaminantes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3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Estados Unidos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2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8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Rusia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5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Japón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3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Irán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4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Alemania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Corea del Sur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6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Arabia Saudita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6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Canadá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8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1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B88FAC-6929-B0C8-DA35-4556B06D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s-MX" dirty="0"/>
              <a:t>Huella ecológica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C673E-EBEA-4F8F-E965-A1F766E1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900" b="0" i="0">
                <a:effectLst/>
                <a:latin typeface="Montserrat" panose="020B0604020202020204" pitchFamily="2" charset="0"/>
              </a:rPr>
              <a:t>La huella ecológica es un indicador para conocer el grado de impacto de la sociedad sobre el ambiente.</a:t>
            </a:r>
          </a:p>
          <a:p>
            <a:pPr>
              <a:lnSpc>
                <a:spcPct val="100000"/>
              </a:lnSpc>
            </a:pPr>
            <a:r>
              <a:rPr lang="es-MX" sz="1900" b="0" i="0">
                <a:effectLst/>
                <a:latin typeface="Montserrat" panose="00000500000000000000" pitchFamily="2" charset="0"/>
              </a:rPr>
              <a:t>Es una herramienta para determinar cuánto espacio terrestre y marino se necesita para producir todos los recursos y bienes que se consumen. </a:t>
            </a:r>
            <a:endParaRPr lang="es-MX" sz="1900"/>
          </a:p>
        </p:txBody>
      </p:sp>
      <p:pic>
        <p:nvPicPr>
          <p:cNvPr id="5" name="Imagen 4" descr="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40F6F620-FFB0-FE5D-8BAD-4BE5D9D04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7" r="27523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3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D7694CBE-BC51-BA39-4C2F-9696B54A9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r="1446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3688DD-94EA-CF62-405A-CDAADC52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1er visualización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59021207-A860-5CCF-1DDB-DA6A11104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4" y="807138"/>
            <a:ext cx="11588332" cy="5243721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o de fábrica">
            <a:extLst>
              <a:ext uri="{FF2B5EF4-FFF2-40B4-BE49-F238E27FC236}">
                <a16:creationId xmlns:a16="http://schemas.microsoft.com/office/drawing/2014/main" id="{D9489382-397B-8FA1-3122-B0F8128CB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4" b="1302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47D4A4-49EF-47AE-B706-CE45876F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Dióxido de nitrógeno (NO2)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23DA7A-570B-71F8-2FA5-CA9D7FC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758952"/>
            <a:ext cx="8321040" cy="1855475"/>
          </a:xfrm>
        </p:spPr>
        <p:txBody>
          <a:bodyPr anchor="ctr">
            <a:normAutofit/>
          </a:bodyPr>
          <a:lstStyle/>
          <a:p>
            <a:pPr algn="ctr"/>
            <a:r>
              <a:rPr lang="es-MX" dirty="0"/>
              <a:t>Dióxido de Nitrógeno (NO2)</a:t>
            </a:r>
            <a:endParaRPr lang="es-MX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D593FB-2EA4-4795-AC37-1F9E8954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81200" y="2936160"/>
            <a:ext cx="8229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622DD-5FD1-559F-1B0F-4BC43820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17" y="3257894"/>
            <a:ext cx="8321167" cy="2524195"/>
          </a:xfrm>
        </p:spPr>
        <p:txBody>
          <a:bodyPr>
            <a:normAutofit/>
          </a:bodyPr>
          <a:lstStyle/>
          <a:p>
            <a:pPr algn="ctr"/>
            <a:r>
              <a:rPr lang="es-MX" b="0" i="0" dirty="0">
                <a:effectLst/>
                <a:latin typeface="Open Sans" panose="020B0606030504020204" pitchFamily="34" charset="0"/>
              </a:rPr>
              <a:t>La reacción del dióxido de nitrógeno con sustancias químicas producidas por la luz solar lleva a la formación de ácido nítrico, el principal constituyente de la lluvia ácida. El dióxido de nitrógeno reacciona con la luz solar, lo cual lleva a la formación de ozono y smog en el aire que respiramos.</a:t>
            </a:r>
            <a:endParaRPr lang="es-MX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E7258CFB-FF02-9A0D-44F6-4990EB42F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50828E5B-9EDE-4D1D-8C59-333EDC952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239BD7-8E49-1BFA-DC43-D1B8570A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513151"/>
            <a:ext cx="8714346" cy="1334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2da visualización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6E7048-86CF-445D-8846-414F144F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5209" y="5016207"/>
            <a:ext cx="8618129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331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261</Words>
  <Application>Microsoft Office PowerPoint</Application>
  <PresentationFormat>Panorámica</PresentationFormat>
  <Paragraphs>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Montserrat</vt:lpstr>
      <vt:lpstr>Open Sans</vt:lpstr>
      <vt:lpstr>Sitka Banner</vt:lpstr>
      <vt:lpstr>HeadlinesVTI</vt:lpstr>
      <vt:lpstr>ACCIÓN POR EL CLIMA</vt:lpstr>
      <vt:lpstr>Todo empieza en el 2015…</vt:lpstr>
      <vt:lpstr>Los países que más contaminan según la UE.</vt:lpstr>
      <vt:lpstr>Huella ecológica</vt:lpstr>
      <vt:lpstr>1er visualización</vt:lpstr>
      <vt:lpstr>Presentación de PowerPoint</vt:lpstr>
      <vt:lpstr>Dióxido de nitrógeno (NO2)</vt:lpstr>
      <vt:lpstr>Dióxido de Nitrógeno (NO2)</vt:lpstr>
      <vt:lpstr>2da visualización</vt:lpstr>
      <vt:lpstr>Presentación de PowerPoint</vt:lpstr>
      <vt:lpstr>Link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ACCIÓN POR EL CLIMA</dc:title>
  <dc:creator>BRUNO MOLINA ZACATENCO</dc:creator>
  <cp:lastModifiedBy>BRUNO MOLINA ZACATENCO</cp:lastModifiedBy>
  <cp:revision>1</cp:revision>
  <dcterms:created xsi:type="dcterms:W3CDTF">2022-05-18T20:32:39Z</dcterms:created>
  <dcterms:modified xsi:type="dcterms:W3CDTF">2022-05-18T21:37:04Z</dcterms:modified>
</cp:coreProperties>
</file>