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urier Prime" charset="1" panose="00000509000000000000"/>
      <p:regular r:id="rId13"/>
    </p:embeddedFont>
    <p:embeddedFont>
      <p:font typeface="Courier Prime Bold" charset="1" panose="00000809000000000000"/>
      <p:regular r:id="rId14"/>
    </p:embeddedFont>
    <p:embeddedFont>
      <p:font typeface="Poppins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2685525"/>
            <a:ext cx="9903730" cy="197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1"/>
              </a:lnSpc>
            </a:pPr>
            <a:r>
              <a:rPr lang="en-US" sz="6825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Patrón de Diseño Interpreter{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4891" y="7316674"/>
            <a:ext cx="2007850" cy="131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889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17680" y="6708094"/>
            <a:ext cx="8072869" cy="241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</a:pPr>
            <a:r>
              <a:rPr lang="en-US" sz="3425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   </a:t>
            </a:r>
          </a:p>
          <a:p>
            <a:pPr algn="l">
              <a:lnSpc>
                <a:spcPts val="4795"/>
              </a:lnSpc>
            </a:pPr>
            <a:r>
              <a:rPr lang="en-US" sz="3425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Jhamil Crespo</a:t>
            </a:r>
          </a:p>
          <a:p>
            <a:pPr algn="l">
              <a:lnSpc>
                <a:spcPts val="4795"/>
              </a:lnSpc>
            </a:pPr>
            <a:r>
              <a:rPr lang="en-US" sz="3425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Bruno Monzón</a:t>
            </a:r>
          </a:p>
          <a:p>
            <a:pPr algn="l">
              <a:lnSpc>
                <a:spcPts val="4795"/>
              </a:lnSpc>
            </a:pPr>
            <a:r>
              <a:rPr lang="en-US" sz="3425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1439475"/>
            <a:ext cx="14869716" cy="62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9"/>
              </a:lnSpc>
            </a:pPr>
            <a:r>
              <a:rPr lang="en-US" sz="3613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&lt;!--Arquitectura de Software--&gt;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76807" y="0"/>
            <a:ext cx="10481770" cy="10287000"/>
            <a:chOff x="0" y="0"/>
            <a:chExt cx="3823778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3778" cy="3752726"/>
            </a:xfrm>
            <a:custGeom>
              <a:avLst/>
              <a:gdLst/>
              <a:ahLst/>
              <a:cxnLst/>
              <a:rect r="r" b="b" t="t" l="l"/>
              <a:pathLst>
                <a:path h="3752726" w="3823778">
                  <a:moveTo>
                    <a:pt x="0" y="0"/>
                  </a:moveTo>
                  <a:lnTo>
                    <a:pt x="3823778" y="0"/>
                  </a:lnTo>
                  <a:lnTo>
                    <a:pt x="3823778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99063" y="4250055"/>
            <a:ext cx="5179073" cy="89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14996" y="3215005"/>
            <a:ext cx="10108910" cy="269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es?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 en la vida real       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¿En que casos se usa?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76807" y="3215005"/>
            <a:ext cx="1167193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0529014" y="670367"/>
            <a:ext cx="0" cy="7985953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529014" y="1508076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9" y="0"/>
                </a:lnTo>
                <a:lnTo>
                  <a:pt x="63569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¿Qué es?{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4581" y="2410652"/>
            <a:ext cx="6988679" cy="450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patrón Interpreter es un patrón de comportamiento utilizado para interpretar y evaluar expresiones de un lenguaje o gramática. La idea central es descomponer expresiones complejas en componentes más simples que se pueden interpretar de manera individual. Luego, estos componentes o reglas pueden combinarse de forma jerárquica para formar expresiones más avanzadas.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74385"/>
            <a:ext cx="9645542" cy="3435112"/>
            <a:chOff x="0" y="0"/>
            <a:chExt cx="3518720" cy="12531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1253138"/>
            </a:xfrm>
            <a:custGeom>
              <a:avLst/>
              <a:gdLst/>
              <a:ahLst/>
              <a:cxnLst/>
              <a:rect r="r" b="b" t="t" l="l"/>
              <a:pathLst>
                <a:path h="1253138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1253138"/>
                  </a:lnTo>
                  <a:lnTo>
                    <a:pt x="0" y="125313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flipH="true">
            <a:off x="1028700" y="2874385"/>
            <a:ext cx="38100" cy="3435112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23162" y="2874385"/>
            <a:ext cx="5110104" cy="3548684"/>
          </a:xfrm>
          <a:custGeom>
            <a:avLst/>
            <a:gdLst/>
            <a:ahLst/>
            <a:cxnLst/>
            <a:rect r="r" b="b" t="t" l="l"/>
            <a:pathLst>
              <a:path h="3548684" w="5110104">
                <a:moveTo>
                  <a:pt x="0" y="0"/>
                </a:moveTo>
                <a:lnTo>
                  <a:pt x="5110105" y="0"/>
                </a:lnTo>
                <a:lnTo>
                  <a:pt x="5110105" y="3548684"/>
                </a:lnTo>
                <a:lnTo>
                  <a:pt x="0" y="354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7173" y="3179629"/>
            <a:ext cx="8524589" cy="254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Imagina que viajas a un país donde no hablas el idioma local. En este caso, un intérprete te ayudará a comunicarte. El intérprete entiende tanto tu idioma (lenguaje de entrada) como el idioma local (lenguaje de salida), y traduce tus frases (expresiones) respetando las reglas gramaticales..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831" y="2081570"/>
            <a:ext cx="7924652" cy="6574750"/>
            <a:chOff x="0" y="0"/>
            <a:chExt cx="3374209" cy="27994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4209" cy="2799439"/>
            </a:xfrm>
            <a:custGeom>
              <a:avLst/>
              <a:gdLst/>
              <a:ahLst/>
              <a:cxnLst/>
              <a:rect r="r" b="b" t="t" l="l"/>
              <a:pathLst>
                <a:path h="2799439" w="3374209">
                  <a:moveTo>
                    <a:pt x="0" y="0"/>
                  </a:moveTo>
                  <a:lnTo>
                    <a:pt x="3374209" y="0"/>
                  </a:lnTo>
                  <a:lnTo>
                    <a:pt x="3374209" y="2799439"/>
                  </a:lnTo>
                  <a:lnTo>
                    <a:pt x="0" y="2799439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81808" y="2081570"/>
            <a:ext cx="8245963" cy="6574750"/>
            <a:chOff x="0" y="0"/>
            <a:chExt cx="3511019" cy="27994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1019" cy="2799439"/>
            </a:xfrm>
            <a:custGeom>
              <a:avLst/>
              <a:gdLst/>
              <a:ahLst/>
              <a:cxnLst/>
              <a:rect r="r" b="b" t="t" l="l"/>
              <a:pathLst>
                <a:path h="2799439" w="3511019">
                  <a:moveTo>
                    <a:pt x="0" y="0"/>
                  </a:moveTo>
                  <a:lnTo>
                    <a:pt x="3511019" y="0"/>
                  </a:lnTo>
                  <a:lnTo>
                    <a:pt x="3511019" y="2799439"/>
                  </a:lnTo>
                  <a:lnTo>
                    <a:pt x="0" y="2799439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47578" y="2739758"/>
            <a:ext cx="6261698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Lenguajes específicos de dominio (DSL):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0221" y="2471908"/>
            <a:ext cx="6959063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Frecuente adición de nuevas operaciones: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84697" y="3447268"/>
            <a:ext cx="7432207" cy="2164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6"/>
              </a:lnSpc>
            </a:pPr>
            <a:r>
              <a:rPr lang="en-US" sz="2099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El patrón permite agregar mas reglas a la gramatica con nuevas clases de expresión fácilmente sin modificar código existente, lo que facilita el mantenimiento y la extensibilidad, pero si llegan a ser muchas clases baja el rendimiento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7578" y="3862985"/>
            <a:ext cx="6261698" cy="107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6"/>
              </a:lnSpc>
            </a:pPr>
            <a:r>
              <a:rPr lang="en-US" sz="2099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Es útil cuando necesitas interpretar y ejecutar comandos, expresiones o scripts escritos en este lenguaje.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¿Cuándo se utiliza?{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578" y="5443137"/>
            <a:ext cx="6843163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Evaluar expresiones complejas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7578" y="5913495"/>
            <a:ext cx="7240203" cy="178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4"/>
              </a:lnSpc>
            </a:pPr>
            <a:r>
              <a:rPr lang="en-US" sz="2076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permite construir expresiones complejas a partir de expresiones más simples, evaluándolas de manera jerárquica. Cada parte de la expresión se puede interpretar de forma separada, simplificando la evaluación.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90221" y="5621254"/>
            <a:ext cx="6187604" cy="85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2"/>
              </a:lnSpc>
            </a:pPr>
            <a:r>
              <a:rPr lang="en-US" sz="28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Evitación de parsers complejos: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84697" y="6453485"/>
            <a:ext cx="6261698" cy="18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6"/>
              </a:lnSpc>
            </a:pPr>
            <a:r>
              <a:rPr lang="en-US" sz="2099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Cuando un parser o analizador de gramática formal es demasiado complicado o innecesario, el patrón  puede ofrecer una forma más simple de interpretar las expresiones.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1" y="1949460"/>
            <a:ext cx="15879518" cy="7522921"/>
          </a:xfrm>
          <a:custGeom>
            <a:avLst/>
            <a:gdLst/>
            <a:ahLst/>
            <a:cxnLst/>
            <a:rect r="r" b="b" t="t" l="l"/>
            <a:pathLst>
              <a:path h="7522921" w="15879518">
                <a:moveTo>
                  <a:pt x="0" y="0"/>
                </a:moveTo>
                <a:lnTo>
                  <a:pt x="15879518" y="0"/>
                </a:lnTo>
                <a:lnTo>
                  <a:pt x="15879518" y="7522921"/>
                </a:lnTo>
                <a:lnTo>
                  <a:pt x="0" y="7522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Diagrama de clases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491431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43283" y="3916780"/>
            <a:ext cx="2066595" cy="39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b="true" sz="2581">
                <a:solidFill>
                  <a:srgbClr val="20232A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91569" y="4112858"/>
            <a:ext cx="1427805" cy="39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b="true" sz="2581">
                <a:solidFill>
                  <a:srgbClr val="20232A"/>
                </a:solidFill>
                <a:latin typeface="Poppins Bold"/>
                <a:ea typeface="Poppins Bold"/>
                <a:cs typeface="Poppins Bold"/>
                <a:sym typeface="Poppins Bold"/>
              </a:rPr>
              <a:t>Cliente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69894" y="6742625"/>
            <a:ext cx="2310176" cy="35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7"/>
              </a:lnSpc>
            </a:pPr>
            <a:r>
              <a:rPr lang="en-US" b="true" sz="2304">
                <a:solidFill>
                  <a:srgbClr val="20232A"/>
                </a:solidFill>
                <a:latin typeface="Poppins Bold"/>
                <a:ea typeface="Poppins Bold"/>
                <a:cs typeface="Poppins Bold"/>
                <a:sym typeface="Poppins Bold"/>
              </a:rPr>
              <a:t>No Terminal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68413" y="6820577"/>
            <a:ext cx="2310176" cy="35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7"/>
              </a:lnSpc>
            </a:pPr>
            <a:r>
              <a:rPr lang="en-US" b="true" sz="2304">
                <a:solidFill>
                  <a:srgbClr val="20232A"/>
                </a:solidFill>
                <a:latin typeface="Poppins Bold"/>
                <a:ea typeface="Poppins Bold"/>
                <a:cs typeface="Poppins Bold"/>
                <a:sym typeface="Poppins Bold"/>
              </a:rPr>
              <a:t>No Terminal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9223" y="6742625"/>
            <a:ext cx="2310176" cy="35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7"/>
              </a:lnSpc>
            </a:pPr>
            <a:r>
              <a:rPr lang="en-US" b="true" sz="2304">
                <a:solidFill>
                  <a:srgbClr val="20232A"/>
                </a:solidFill>
                <a:latin typeface="Poppins Bold"/>
                <a:ea typeface="Poppins Bold"/>
                <a:cs typeface="Poppins Bold"/>
                <a:sym typeface="Poppins Bold"/>
              </a:rPr>
              <a:t> Terminal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91569" y="2123156"/>
            <a:ext cx="2514842" cy="39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b="true" sz="2581">
                <a:solidFill>
                  <a:srgbClr val="20232A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653690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DAGQ74N-OJc</dc:identifier>
  <dcterms:modified xsi:type="dcterms:W3CDTF">2011-08-01T06:04:30Z</dcterms:modified>
  <cp:revision>1</cp:revision>
  <dc:title>Presentación propuesta técnica desarrollo código programación fondo oscuro</dc:title>
</cp:coreProperties>
</file>