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956a090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956a090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9590cc579_0_1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9590cc579_0_1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9590cc5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9590cc5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9590cc5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9590cc5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9590cc57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9590cc57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9590cc57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9590cc57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 do projeto: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RabbitCare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ctrTitle"/>
          </p:nvPr>
        </p:nvSpPr>
        <p:spPr>
          <a:xfrm>
            <a:off x="757400" y="2571750"/>
            <a:ext cx="4030800" cy="5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pt-BR" sz="2400">
                <a:latin typeface="Merriweather"/>
                <a:ea typeface="Merriweather"/>
                <a:cs typeface="Merriweather"/>
                <a:sym typeface="Merriweather"/>
              </a:rPr>
              <a:t>Time:</a:t>
            </a:r>
            <a:endParaRPr b="0"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pt-BR" sz="2400">
                <a:latin typeface="Merriweather"/>
                <a:ea typeface="Merriweather"/>
                <a:cs typeface="Merriweather"/>
                <a:sym typeface="Merriweather"/>
              </a:rPr>
              <a:t>Bruno Vinícius-</a:t>
            </a:r>
            <a:endParaRPr b="0"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pt-BR" sz="2400">
                <a:latin typeface="Merriweather"/>
                <a:ea typeface="Merriweather"/>
                <a:cs typeface="Merriweather"/>
                <a:sym typeface="Merriweather"/>
              </a:rPr>
              <a:t>Desenvolvedor/Scrum Master</a:t>
            </a:r>
            <a:endParaRPr b="0"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pt-BR" sz="2400">
                <a:latin typeface="Merriweather"/>
                <a:ea typeface="Merriweather"/>
                <a:cs typeface="Merriweather"/>
                <a:sym typeface="Merriweather"/>
              </a:rPr>
              <a:t>Marcelo Aguiar-</a:t>
            </a:r>
            <a:endParaRPr b="0"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pt-BR" sz="2400">
                <a:latin typeface="Merriweather"/>
                <a:ea typeface="Merriweather"/>
                <a:cs typeface="Merriweather"/>
                <a:sym typeface="Merriweather"/>
              </a:rPr>
              <a:t>Desenvolvedor/Foco no front</a:t>
            </a:r>
            <a:endParaRPr b="0"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pt-BR" sz="2400">
                <a:latin typeface="Merriweather"/>
                <a:ea typeface="Merriweather"/>
                <a:cs typeface="Merriweather"/>
                <a:sym typeface="Merriweather"/>
              </a:rPr>
              <a:t>Vitor Cardim-</a:t>
            </a:r>
            <a:endParaRPr b="0"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pt-BR" sz="2400">
                <a:latin typeface="Merriweather"/>
                <a:ea typeface="Merriweather"/>
                <a:cs typeface="Merriweather"/>
                <a:sym typeface="Merriweather"/>
              </a:rPr>
              <a:t>Desenvolvedor/Foco em testes</a:t>
            </a:r>
            <a:endParaRPr b="0" sz="2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"/>
          <p:cNvSpPr txBox="1"/>
          <p:nvPr>
            <p:ph type="ctrTitle"/>
          </p:nvPr>
        </p:nvSpPr>
        <p:spPr>
          <a:xfrm>
            <a:off x="917725" y="333025"/>
            <a:ext cx="8181000" cy="141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da aplicação</a:t>
            </a:r>
            <a:endParaRPr/>
          </a:p>
        </p:txBody>
      </p:sp>
      <p:sp>
        <p:nvSpPr>
          <p:cNvPr id="288" name="Google Shape;288;p15"/>
          <p:cNvSpPr txBox="1"/>
          <p:nvPr>
            <p:ph idx="1" type="subTitle"/>
          </p:nvPr>
        </p:nvSpPr>
        <p:spPr>
          <a:xfrm>
            <a:off x="385725" y="2131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um SaaS focado no ambiente médico residencial que tem como objetivo auxiliar na comunicação entre enfermeiros e médicos, assim como melhorar o controle dos materiais usado por eles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/>
          <p:nvPr>
            <p:ph type="ctrTitle"/>
          </p:nvPr>
        </p:nvSpPr>
        <p:spPr>
          <a:xfrm>
            <a:off x="962101" y="547650"/>
            <a:ext cx="7603800" cy="15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Principais problemas enfrentados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Primeira iteração</a:t>
            </a:r>
            <a:endParaRPr sz="3000"/>
          </a:p>
        </p:txBody>
      </p:sp>
      <p:sp>
        <p:nvSpPr>
          <p:cNvPr id="294" name="Google Shape;294;p16"/>
          <p:cNvSpPr txBox="1"/>
          <p:nvPr>
            <p:ph idx="1" type="subTitle"/>
          </p:nvPr>
        </p:nvSpPr>
        <p:spPr>
          <a:xfrm>
            <a:off x="370925" y="23382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 Má gestão do tempo por parte da equipe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 Problemas de versão com o Ruby on Rails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 Mais rigidez com o cronograma imposto pelo time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.Importância do BDD e TDD no projeto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.Pouco conhecimento a respeito das gems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.Usar as issues para rastreabilidade do projeto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.Dividir melhor as features nas branches</a:t>
            </a:r>
            <a:endParaRPr/>
          </a:p>
        </p:txBody>
      </p:sp>
      <p:sp>
        <p:nvSpPr>
          <p:cNvPr id="300" name="Google Shape;300;p17"/>
          <p:cNvSpPr txBox="1"/>
          <p:nvPr>
            <p:ph type="ctrTitle"/>
          </p:nvPr>
        </p:nvSpPr>
        <p:spPr>
          <a:xfrm>
            <a:off x="962101" y="547650"/>
            <a:ext cx="7603800" cy="15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Principais problemas enfrentados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Segunda iteração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idx="1" type="subTitle"/>
          </p:nvPr>
        </p:nvSpPr>
        <p:spPr>
          <a:xfrm>
            <a:off x="962100" y="21753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.Resolver problema do heroku com o JQuery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.Problemas de rota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.Dificuldades com o deploy</a:t>
            </a:r>
            <a:endParaRPr/>
          </a:p>
        </p:txBody>
      </p:sp>
      <p:sp>
        <p:nvSpPr>
          <p:cNvPr id="306" name="Google Shape;306;p18"/>
          <p:cNvSpPr txBox="1"/>
          <p:nvPr>
            <p:ph type="ctrTitle"/>
          </p:nvPr>
        </p:nvSpPr>
        <p:spPr>
          <a:xfrm>
            <a:off x="962101" y="547650"/>
            <a:ext cx="7603800" cy="15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Principais problemas enfrentados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terceira</a:t>
            </a:r>
            <a:r>
              <a:rPr lang="pt-BR" sz="3000"/>
              <a:t> iteração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 txBox="1"/>
          <p:nvPr>
            <p:ph idx="1" type="subTitle"/>
          </p:nvPr>
        </p:nvSpPr>
        <p:spPr>
          <a:xfrm>
            <a:off x="962100" y="23825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.Finalizar os testes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.Utilizar o Bootstrap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.Problemas com o Merge e criação de arquivos devido a alguns comandos</a:t>
            </a:r>
            <a:endParaRPr/>
          </a:p>
        </p:txBody>
      </p:sp>
      <p:sp>
        <p:nvSpPr>
          <p:cNvPr id="312" name="Google Shape;312;p19"/>
          <p:cNvSpPr txBox="1"/>
          <p:nvPr>
            <p:ph type="ctrTitle"/>
          </p:nvPr>
        </p:nvSpPr>
        <p:spPr>
          <a:xfrm>
            <a:off x="962101" y="547650"/>
            <a:ext cx="7603800" cy="15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Principais problemas enfrentados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Quarta iteração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