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99fed3d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99fed3d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99fed3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99fed3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99fed3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99fed3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99fed3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99fed3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99fed3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99fed3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99fed3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99fed3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99fed3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99fed3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99fed3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99fed3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99fed3d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99fed3d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do projeto: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RabbitCare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 aprendidas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Uso do rvm foi modificado para o rbenv, pois estava dando problemas de versionamento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Conseguir mudar o DB para o postgreSQL, mesmo com grande dificuldades.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94775" y="2657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Time: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Bruno Vinícius-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Desenvolvedor/Scrum Master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Marcelo Aguiar-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Desenvolvedor/Foco no front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Vitor Cardim-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Desenvolvedor/Foco em testes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50" y="450450"/>
            <a:ext cx="4152350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Continuação do desenvolvimento.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Conversar como pode ser melhor aproveitada a gestão de tarefas.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Discutir fazer a gestão da rastreabilidade do projeto através das issues.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2-1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35425" y="417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Testar as APIs para o projeto que foram selecionadas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Pesquisar sobre Bootstrap e SASS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Continuação de Desenvolvimento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das HU (em código)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BDD das HU que serão usadas na Iteração 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2 HU da Iteração 1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HU que serão usadas na Iteração 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Realizadas na iteração 2-1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Atualização do README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Continuação de Desenvolvimento (registro e login)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Realizadas não planejadas da iteração 2-1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Mudança do SQLite3 para o postgreSQL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realizada na iteração 2-1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Testar as APIs para o projeto que foram selecionadas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Pesquisar sobre Bootstrap e SASS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BDD das HU que serão usadas na Iteração 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2 HU da Iteração 1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HU que serão usadas na Iteração 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andamento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das HU (em código)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BDDs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para 2-2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Testar as APIs para o projeto que foram selecionadas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Pesquisar sobre Bootstrap e SASS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BDD das HU que serão usadas na Iteração 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2 HU da Iteração 1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TDD das HU que serão usadas na Iteração </a:t>
            </a: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das HU (em código)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Criação de issues no github para melhor controle e demonstrar a evolução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