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fabe4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fabe4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fabe4e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fabe4e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fc46b1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fc46b1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fc46b1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fc46b1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fc46b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fc46b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fc46b1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fc46b1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do projeto: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RabbitCare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/>
        </p:nvSpPr>
        <p:spPr>
          <a:xfrm>
            <a:off x="294775" y="2657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Time: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Bruno Vinícius-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Desenvolvedor/Scrum Master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Marcelo Aguiar-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Desenvolvedor/Foco no front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Vitor Cardim-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Desenvolvedor/Foco em testes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50" y="450450"/>
            <a:ext cx="4152350" cy="2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3-2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TDDs -Vítor Cardim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issues no github para melhor controle e demonstrar a evolução - Bruno Vinicius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Planejamento da iteração 4-1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4-1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solucionado erro de autenticação que estava acontecendo com um dos membros da equipe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Criação de CRUD para medicamentos - Marcelo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Criação de um CRUD para procedimentos - Marcelo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Estudo e instalação do  Twitter Bootstrap - Marcelo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Continuação dos testes - Vitor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Criação do chat - Bruno Vinicius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enfrentados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de rota para acessar o Sign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Dificuldades no uso do capybara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Dificuldades para pôr notificações no chat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Lições aprendidas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Aprendeu-se que não se deve ter duas versões instaladas da mesma gem na sua máquina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Mais atenção aos arquivos que são gerados e nos possíveis conflitos que eles podem dar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Cuidado com os conflitos nas Gems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