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ca64fb3f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ca64fb3f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ca64fb3f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ca64fb3f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ce18fe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ce18fe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ce18fe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ce18fe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ce18fe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ce18fe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ce18fe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ce18fe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ce18fe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ce18fe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ce18fe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ce18fe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ce18fe4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ce18fe4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ca64fb3f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ca64fb3f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ca64fb3f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ca64fb3f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ca64fb3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ca64fb3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ce18fe4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ce18fe4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ca64fb3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ca64fb3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cc537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cc537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ca64fb3f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ca64fb3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ca64fb3f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ca64fb3f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3000/enfermeiros/n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do projeto: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RabbitCare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Lo-fi Mockup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Criando uma conta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00" y="1379100"/>
            <a:ext cx="4520800" cy="2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Lo-fi Mockup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8855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Logado no site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50" y="975273"/>
            <a:ext cx="4999700" cy="39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Lições aprendidas na iteração 0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Tentativa de todos contribuírem para as tarefas não deu certo. Estamos tentando delegar tarefas para melhor rendimento.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Tentar seguir rigidamente o cronograma para o tempo livre ser investido nas tecnologias necessárias como Ruby e Rails.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Criação do app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Criou MVC de enfermeiro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BDD das histórias dos usuários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Planejamento da iteração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HU’s escolhidas para implementação e  BDD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927075"/>
            <a:ext cx="4166399" cy="76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Adicionando novo enfermeiro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150" y="1657313"/>
            <a:ext cx="305352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“login”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779" y="1170595"/>
            <a:ext cx="2518850" cy="40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</a:t>
            </a:r>
            <a:r>
              <a:rPr lang="pt-BR"/>
              <a:t>“esqueceu senha”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92" y="936290"/>
            <a:ext cx="3645199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Lições aprendidas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iteração 1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Problemas com versão do ruby que travou desenvolvimento, pois projeto está em uma versão e ter tido problemas para restante do time conseguir a rodar.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Tentar seguir rigidamente o cronograma para o tempo livre ser investido nas tecnologias necessárias como Rails e Heroku, além da implementação do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53225" y="296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Time: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Bruno Vinícius-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Desenvolvedor/Scrum Master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Marcelo Aguiar-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Desenvolvedor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Vitor Cardim-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Desenvolvedor/Product Owner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50" y="450450"/>
            <a:ext cx="4152350" cy="2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trabalho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Scrum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406288"/>
            <a:ext cx="4166404" cy="252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 anteriores ao RabbitCare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812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-O primeiro tema de projeto fugia da expertise de todos os integrantes do grupo, por se tratar do </a:t>
            </a:r>
            <a:r>
              <a:rPr lang="pt-BR"/>
              <a:t>desenvolvimento</a:t>
            </a:r>
            <a:r>
              <a:rPr lang="pt-BR"/>
              <a:t> de uma APP que fizesse uso de inteligência artificial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-Já o segundo, faria uso de um SAD para o auxílio de agricultores, no entanto, o entendimento do negócio e gestão também fugiam do escopo e </a:t>
            </a:r>
            <a:r>
              <a:rPr lang="pt-BR"/>
              <a:t>demandariam </a:t>
            </a:r>
            <a:r>
              <a:rPr lang="pt-BR"/>
              <a:t>tempo demais para equipe assimilar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527" y="3696475"/>
            <a:ext cx="1153825" cy="1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125" y="1342800"/>
            <a:ext cx="1228950" cy="12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RabbitCare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aplicação Web orientada para </a:t>
            </a:r>
            <a:r>
              <a:rPr i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homecare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permite a exibição de informações compartilhadas entre enfermeiros, médicos e paciente.</a:t>
            </a:r>
            <a:endParaRPr b="1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475" y="1452375"/>
            <a:ext cx="1726175" cy="16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0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Foi estudada a definição</a:t>
            </a:r>
            <a:r>
              <a:rPr lang="pt-BR"/>
              <a:t> do projeto e seu público alvo, assim como sua viabilidade de implementação;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Estudar a viabilidade de um cliente real com expertise no assunto;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Pesquisar APIs que podem vir a ser úteis para o projeto.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Criação das HU’s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HU’s seguindo formato connextra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Lo-fi Mockup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Tela inicial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49" y="1011752"/>
            <a:ext cx="3255275" cy="3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Lo-fi Mockup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Esqueceu a senha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50" y="1187125"/>
            <a:ext cx="3256500" cy="29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