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60" r:id="rId7"/>
    <p:sldId id="265" r:id="rId8"/>
    <p:sldId id="261" r:id="rId9"/>
    <p:sldId id="259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4EFB2-490A-4338-A48C-24A8D8052F49}" v="7" vWet="9" dt="2023-03-23T16:26:29.637"/>
    <p1510:client id="{BE1425A4-719D-47DF-A0C3-92AEBD2E54C0}" v="273" dt="2023-03-23T17:43:51.047"/>
    <p1510:client id="{ED34244C-9565-40A3-8408-380E7007FBCA}" v="11" vWet="13" dt="2023-03-23T16:45:4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Oliveira" userId="9fa7b979-610d-414d-be66-8a3023a9c461" providerId="ADAL" clId="{ED34244C-9565-40A3-8408-380E7007FBCA}"/>
    <pc:docChg chg="modSld">
      <pc:chgData name="Bruno Oliveira" userId="9fa7b979-610d-414d-be66-8a3023a9c461" providerId="ADAL" clId="{ED34244C-9565-40A3-8408-380E7007FBCA}" dt="2023-03-23T16:28:00.839" v="8" actId="1076"/>
      <pc:docMkLst>
        <pc:docMk/>
      </pc:docMkLst>
      <pc:sldChg chg="modSp mod">
        <pc:chgData name="Bruno Oliveira" userId="9fa7b979-610d-414d-be66-8a3023a9c461" providerId="ADAL" clId="{ED34244C-9565-40A3-8408-380E7007FBCA}" dt="2023-03-23T16:28:00.839" v="8" actId="1076"/>
        <pc:sldMkLst>
          <pc:docMk/>
          <pc:sldMk cId="2439275966" sldId="259"/>
        </pc:sldMkLst>
        <pc:graphicFrameChg chg="modGraphic">
          <ac:chgData name="Bruno Oliveira" userId="9fa7b979-610d-414d-be66-8a3023a9c461" providerId="ADAL" clId="{ED34244C-9565-40A3-8408-380E7007FBCA}" dt="2023-03-23T16:26:33.687" v="1" actId="2165"/>
          <ac:graphicFrameMkLst>
            <pc:docMk/>
            <pc:sldMk cId="2439275966" sldId="259"/>
            <ac:graphicFrameMk id="7" creationId="{49CD56E5-D4F2-FD8F-D651-0B7DDEB46803}"/>
          </ac:graphicFrameMkLst>
        </pc:graphicFrameChg>
        <pc:graphicFrameChg chg="mod modGraphic">
          <ac:chgData name="Bruno Oliveira" userId="9fa7b979-610d-414d-be66-8a3023a9c461" providerId="ADAL" clId="{ED34244C-9565-40A3-8408-380E7007FBCA}" dt="2023-03-23T16:27:50.721" v="7" actId="1076"/>
          <ac:graphicFrameMkLst>
            <pc:docMk/>
            <pc:sldMk cId="2439275966" sldId="259"/>
            <ac:graphicFrameMk id="10" creationId="{7CCB8B05-CBD5-0A32-29E8-D4DC2312636C}"/>
          </ac:graphicFrameMkLst>
        </pc:graphicFrameChg>
        <pc:graphicFrameChg chg="mod">
          <ac:chgData name="Bruno Oliveira" userId="9fa7b979-610d-414d-be66-8a3023a9c461" providerId="ADAL" clId="{ED34244C-9565-40A3-8408-380E7007FBCA}" dt="2023-03-23T16:28:00.839" v="8" actId="1076"/>
          <ac:graphicFrameMkLst>
            <pc:docMk/>
            <pc:sldMk cId="2439275966" sldId="259"/>
            <ac:graphicFrameMk id="11" creationId="{1D127D24-8499-4DDD-FABB-87B95067E7FC}"/>
          </ac:graphicFrameMkLst>
        </pc:graphicFrameChg>
      </pc:sldChg>
    </pc:docChg>
  </pc:docChgLst>
  <pc:docChgLst>
    <pc:chgData name="João Neves" userId="a19f56c3-6db2-48d4-a38e-866ab371f1ed" providerId="ADAL" clId="{9984EFB2-490A-4338-A48C-24A8D8052F49}"/>
    <pc:docChg chg="undo custSel addSld delSld modSld sldOrd">
      <pc:chgData name="João Neves" userId="a19f56c3-6db2-48d4-a38e-866ab371f1ed" providerId="ADAL" clId="{9984EFB2-490A-4338-A48C-24A8D8052F49}" dt="2023-03-23T16:26:13.447" v="91" actId="22"/>
      <pc:docMkLst>
        <pc:docMk/>
      </pc:docMkLst>
      <pc:sldChg chg="addSp delSp modSp mod">
        <pc:chgData name="João Neves" userId="a19f56c3-6db2-48d4-a38e-866ab371f1ed" providerId="ADAL" clId="{9984EFB2-490A-4338-A48C-24A8D8052F49}" dt="2023-03-10T14:11:56.708" v="58" actId="20577"/>
        <pc:sldMkLst>
          <pc:docMk/>
          <pc:sldMk cId="1321124760" sldId="257"/>
        </pc:sldMkLst>
        <pc:spChg chg="add del mod">
          <ac:chgData name="João Neves" userId="a19f56c3-6db2-48d4-a38e-866ab371f1ed" providerId="ADAL" clId="{9984EFB2-490A-4338-A48C-24A8D8052F49}" dt="2023-03-10T14:10:38.501" v="3" actId="478"/>
          <ac:spMkLst>
            <pc:docMk/>
            <pc:sldMk cId="1321124760" sldId="257"/>
            <ac:spMk id="4" creationId="{5D4873BD-166C-C0AE-D941-F6CC221E67EB}"/>
          </ac:spMkLst>
        </pc:spChg>
        <pc:graphicFrameChg chg="add del mod">
          <ac:chgData name="João Neves" userId="a19f56c3-6db2-48d4-a38e-866ab371f1ed" providerId="ADAL" clId="{9984EFB2-490A-4338-A48C-24A8D8052F49}" dt="2023-03-10T14:11:56.708" v="58" actId="20577"/>
          <ac:graphicFrameMkLst>
            <pc:docMk/>
            <pc:sldMk cId="1321124760" sldId="257"/>
            <ac:graphicFrameMk id="7" creationId="{44634ECF-2B3B-21E4-C2DF-49629EEE61C6}"/>
          </ac:graphicFrameMkLst>
        </pc:graphicFrameChg>
      </pc:sldChg>
      <pc:sldChg chg="del">
        <pc:chgData name="João Neves" userId="a19f56c3-6db2-48d4-a38e-866ab371f1ed" providerId="ADAL" clId="{9984EFB2-490A-4338-A48C-24A8D8052F49}" dt="2023-03-10T14:12:00.790" v="59" actId="47"/>
        <pc:sldMkLst>
          <pc:docMk/>
          <pc:sldMk cId="291679394" sldId="258"/>
        </pc:sldMkLst>
      </pc:sldChg>
      <pc:sldChg chg="ord">
        <pc:chgData name="João Neves" userId="a19f56c3-6db2-48d4-a38e-866ab371f1ed" providerId="ADAL" clId="{9984EFB2-490A-4338-A48C-24A8D8052F49}" dt="2023-03-10T14:12:12.639" v="62"/>
        <pc:sldMkLst>
          <pc:docMk/>
          <pc:sldMk cId="4248663499" sldId="260"/>
        </pc:sldMkLst>
      </pc:sldChg>
      <pc:sldChg chg="del">
        <pc:chgData name="João Neves" userId="a19f56c3-6db2-48d4-a38e-866ab371f1ed" providerId="ADAL" clId="{9984EFB2-490A-4338-A48C-24A8D8052F49}" dt="2023-03-10T14:12:03.873" v="60" actId="47"/>
        <pc:sldMkLst>
          <pc:docMk/>
          <pc:sldMk cId="3341949811" sldId="262"/>
        </pc:sldMkLst>
      </pc:sldChg>
      <pc:sldChg chg="del">
        <pc:chgData name="João Neves" userId="a19f56c3-6db2-48d4-a38e-866ab371f1ed" providerId="ADAL" clId="{9984EFB2-490A-4338-A48C-24A8D8052F49}" dt="2023-03-10T14:15:12.308" v="68" actId="47"/>
        <pc:sldMkLst>
          <pc:docMk/>
          <pc:sldMk cId="3043700506" sldId="264"/>
        </pc:sldMkLst>
      </pc:sldChg>
      <pc:sldChg chg="addSp delSp mod ord">
        <pc:chgData name="João Neves" userId="a19f56c3-6db2-48d4-a38e-866ab371f1ed" providerId="ADAL" clId="{9984EFB2-490A-4338-A48C-24A8D8052F49}" dt="2023-03-10T14:14:41.170" v="67" actId="22"/>
        <pc:sldMkLst>
          <pc:docMk/>
          <pc:sldMk cId="1333875169" sldId="265"/>
        </pc:sldMkLst>
        <pc:picChg chg="add">
          <ac:chgData name="João Neves" userId="a19f56c3-6db2-48d4-a38e-866ab371f1ed" providerId="ADAL" clId="{9984EFB2-490A-4338-A48C-24A8D8052F49}" dt="2023-03-10T14:14:41.170" v="67" actId="22"/>
          <ac:picMkLst>
            <pc:docMk/>
            <pc:sldMk cId="1333875169" sldId="265"/>
            <ac:picMk id="4" creationId="{FDF0E549-F4B1-69A0-B665-B4B18A78890C}"/>
          </ac:picMkLst>
        </pc:picChg>
        <pc:picChg chg="del">
          <ac:chgData name="João Neves" userId="a19f56c3-6db2-48d4-a38e-866ab371f1ed" providerId="ADAL" clId="{9984EFB2-490A-4338-A48C-24A8D8052F49}" dt="2023-03-10T14:14:40.353" v="66" actId="478"/>
          <ac:picMkLst>
            <pc:docMk/>
            <pc:sldMk cId="1333875169" sldId="265"/>
            <ac:picMk id="8" creationId="{79F42451-CE95-0B65-744C-D3DEA37D6A8F}"/>
          </ac:picMkLst>
        </pc:picChg>
      </pc:sldChg>
      <pc:sldChg chg="del">
        <pc:chgData name="João Neves" userId="a19f56c3-6db2-48d4-a38e-866ab371f1ed" providerId="ADAL" clId="{9984EFB2-490A-4338-A48C-24A8D8052F49}" dt="2023-03-10T14:12:19.252" v="65" actId="47"/>
        <pc:sldMkLst>
          <pc:docMk/>
          <pc:sldMk cId="97464878" sldId="266"/>
        </pc:sldMkLst>
      </pc:sldChg>
      <pc:sldChg chg="modSp mod">
        <pc:chgData name="João Neves" userId="a19f56c3-6db2-48d4-a38e-866ab371f1ed" providerId="ADAL" clId="{9984EFB2-490A-4338-A48C-24A8D8052F49}" dt="2023-03-10T14:15:45.884" v="87" actId="20577"/>
        <pc:sldMkLst>
          <pc:docMk/>
          <pc:sldMk cId="2644150880" sldId="268"/>
        </pc:sldMkLst>
        <pc:spChg chg="mod">
          <ac:chgData name="João Neves" userId="a19f56c3-6db2-48d4-a38e-866ab371f1ed" providerId="ADAL" clId="{9984EFB2-490A-4338-A48C-24A8D8052F49}" dt="2023-03-10T14:15:45.884" v="87" actId="20577"/>
          <ac:spMkLst>
            <pc:docMk/>
            <pc:sldMk cId="2644150880" sldId="268"/>
            <ac:spMk id="3" creationId="{947542D9-5D88-51B9-A3B0-2EB3CBDCFB8F}"/>
          </ac:spMkLst>
        </pc:spChg>
      </pc:sldChg>
      <pc:sldChg chg="addSp delSp new mod">
        <pc:chgData name="João Neves" userId="a19f56c3-6db2-48d4-a38e-866ab371f1ed" providerId="ADAL" clId="{9984EFB2-490A-4338-A48C-24A8D8052F49}" dt="2023-03-23T16:26:13.447" v="91" actId="22"/>
        <pc:sldMkLst>
          <pc:docMk/>
          <pc:sldMk cId="3392698278" sldId="270"/>
        </pc:sldMkLst>
        <pc:spChg chg="del">
          <ac:chgData name="João Neves" userId="a19f56c3-6db2-48d4-a38e-866ab371f1ed" providerId="ADAL" clId="{9984EFB2-490A-4338-A48C-24A8D8052F49}" dt="2023-03-23T16:26:02.170" v="90" actId="478"/>
          <ac:spMkLst>
            <pc:docMk/>
            <pc:sldMk cId="3392698278" sldId="270"/>
            <ac:spMk id="2" creationId="{318CC2C4-98BA-8368-DD86-05FB939B852E}"/>
          </ac:spMkLst>
        </pc:spChg>
        <pc:spChg chg="del">
          <ac:chgData name="João Neves" userId="a19f56c3-6db2-48d4-a38e-866ab371f1ed" providerId="ADAL" clId="{9984EFB2-490A-4338-A48C-24A8D8052F49}" dt="2023-03-23T16:25:59.733" v="89" actId="478"/>
          <ac:spMkLst>
            <pc:docMk/>
            <pc:sldMk cId="3392698278" sldId="270"/>
            <ac:spMk id="3" creationId="{7241BC40-263B-EBEF-7DFC-C805AEA55B46}"/>
          </ac:spMkLst>
        </pc:spChg>
        <pc:picChg chg="add">
          <ac:chgData name="João Neves" userId="a19f56c3-6db2-48d4-a38e-866ab371f1ed" providerId="ADAL" clId="{9984EFB2-490A-4338-A48C-24A8D8052F49}" dt="2023-03-23T16:26:13.447" v="91" actId="22"/>
          <ac:picMkLst>
            <pc:docMk/>
            <pc:sldMk cId="3392698278" sldId="270"/>
            <ac:picMk id="5" creationId="{89A5627A-6FDD-2C55-99B0-A53A6647B37D}"/>
          </ac:picMkLst>
        </pc:picChg>
      </pc:sldChg>
    </pc:docChg>
  </pc:docChgLst>
  <pc:docChgLst>
    <pc:chgData name="Carlos Ribeiro" userId="9a867a0c-5e89-48ed-adff-46d0d73febd6" providerId="ADAL" clId="{BE1425A4-719D-47DF-A0C3-92AEBD2E54C0}"/>
    <pc:docChg chg="undo custSel addSld modSld">
      <pc:chgData name="Carlos Ribeiro" userId="9a867a0c-5e89-48ed-adff-46d0d73febd6" providerId="ADAL" clId="{BE1425A4-719D-47DF-A0C3-92AEBD2E54C0}" dt="2023-03-23T17:43:51.047" v="284" actId="478"/>
      <pc:docMkLst>
        <pc:docMk/>
      </pc:docMkLst>
      <pc:sldChg chg="addSp delSp modSp new mod">
        <pc:chgData name="Carlos Ribeiro" userId="9a867a0c-5e89-48ed-adff-46d0d73febd6" providerId="ADAL" clId="{BE1425A4-719D-47DF-A0C3-92AEBD2E54C0}" dt="2023-03-23T16:24:24.957" v="64" actId="1076"/>
        <pc:sldMkLst>
          <pc:docMk/>
          <pc:sldMk cId="3514281404" sldId="269"/>
        </pc:sldMkLst>
        <pc:spChg chg="del">
          <ac:chgData name="Carlos Ribeiro" userId="9a867a0c-5e89-48ed-adff-46d0d73febd6" providerId="ADAL" clId="{BE1425A4-719D-47DF-A0C3-92AEBD2E54C0}" dt="2023-03-23T16:16:57.046" v="1" actId="22"/>
          <ac:spMkLst>
            <pc:docMk/>
            <pc:sldMk cId="3514281404" sldId="269"/>
            <ac:spMk id="3" creationId="{1C4B9257-831D-3C83-D2F4-680DCB6FF4F8}"/>
          </ac:spMkLst>
        </pc:spChg>
        <pc:spChg chg="add mod">
          <ac:chgData name="Carlos Ribeiro" userId="9a867a0c-5e89-48ed-adff-46d0d73febd6" providerId="ADAL" clId="{BE1425A4-719D-47DF-A0C3-92AEBD2E54C0}" dt="2023-03-23T16:24:24.957" v="64" actId="1076"/>
          <ac:spMkLst>
            <pc:docMk/>
            <pc:sldMk cId="3514281404" sldId="269"/>
            <ac:spMk id="15" creationId="{A488F1A7-6FC7-B745-F258-ADCCFB6FA45C}"/>
          </ac:spMkLst>
        </pc:spChg>
        <pc:picChg chg="add mod ord">
          <ac:chgData name="Carlos Ribeiro" userId="9a867a0c-5e89-48ed-adff-46d0d73febd6" providerId="ADAL" clId="{BE1425A4-719D-47DF-A0C3-92AEBD2E54C0}" dt="2023-03-23T16:24:17.531" v="63" actId="1076"/>
          <ac:picMkLst>
            <pc:docMk/>
            <pc:sldMk cId="3514281404" sldId="269"/>
            <ac:picMk id="5" creationId="{F759F363-FDD7-1390-FD50-A17F96C0FE0F}"/>
          </ac:picMkLst>
        </pc:picChg>
        <pc:cxnChg chg="add mod">
          <ac:chgData name="Carlos Ribeiro" userId="9a867a0c-5e89-48ed-adff-46d0d73febd6" providerId="ADAL" clId="{BE1425A4-719D-47DF-A0C3-92AEBD2E54C0}" dt="2023-03-23T16:17:43.263" v="9" actId="1076"/>
          <ac:cxnSpMkLst>
            <pc:docMk/>
            <pc:sldMk cId="3514281404" sldId="269"/>
            <ac:cxnSpMk id="7" creationId="{3A880EDA-2A07-9FAA-F1F6-78DF1CD157C6}"/>
          </ac:cxnSpMkLst>
        </pc:cxnChg>
        <pc:cxnChg chg="add mod">
          <ac:chgData name="Carlos Ribeiro" userId="9a867a0c-5e89-48ed-adff-46d0d73febd6" providerId="ADAL" clId="{BE1425A4-719D-47DF-A0C3-92AEBD2E54C0}" dt="2023-03-23T16:19:51.997" v="22" actId="1076"/>
          <ac:cxnSpMkLst>
            <pc:docMk/>
            <pc:sldMk cId="3514281404" sldId="269"/>
            <ac:cxnSpMk id="9" creationId="{3B31774A-3A83-CCC2-8833-910405240A9D}"/>
          </ac:cxnSpMkLst>
        </pc:cxnChg>
        <pc:cxnChg chg="add mod">
          <ac:chgData name="Carlos Ribeiro" userId="9a867a0c-5e89-48ed-adff-46d0d73febd6" providerId="ADAL" clId="{BE1425A4-719D-47DF-A0C3-92AEBD2E54C0}" dt="2023-03-23T16:18:49.142" v="18" actId="14100"/>
          <ac:cxnSpMkLst>
            <pc:docMk/>
            <pc:sldMk cId="3514281404" sldId="269"/>
            <ac:cxnSpMk id="10" creationId="{F4AA8C92-123D-B4CC-ED71-8F46A477B889}"/>
          </ac:cxnSpMkLst>
        </pc:cxnChg>
        <pc:cxnChg chg="add mod">
          <ac:chgData name="Carlos Ribeiro" userId="9a867a0c-5e89-48ed-adff-46d0d73febd6" providerId="ADAL" clId="{BE1425A4-719D-47DF-A0C3-92AEBD2E54C0}" dt="2023-03-23T16:19:17.774" v="21" actId="14100"/>
          <ac:cxnSpMkLst>
            <pc:docMk/>
            <pc:sldMk cId="3514281404" sldId="269"/>
            <ac:cxnSpMk id="13" creationId="{2248A7A9-84DD-811F-C4F2-E59372632546}"/>
          </ac:cxnSpMkLst>
        </pc:cxnChg>
        <pc:cxnChg chg="add mod">
          <ac:chgData name="Carlos Ribeiro" userId="9a867a0c-5e89-48ed-adff-46d0d73febd6" providerId="ADAL" clId="{BE1425A4-719D-47DF-A0C3-92AEBD2E54C0}" dt="2023-03-23T16:20:41.134" v="59" actId="14100"/>
          <ac:cxnSpMkLst>
            <pc:docMk/>
            <pc:sldMk cId="3514281404" sldId="269"/>
            <ac:cxnSpMk id="16" creationId="{4174E3D4-4742-525A-DF9A-00BA18D80997}"/>
          </ac:cxnSpMkLst>
        </pc:cxnChg>
      </pc:sldChg>
      <pc:sldChg chg="addSp delSp modSp new mod">
        <pc:chgData name="Carlos Ribeiro" userId="9a867a0c-5e89-48ed-adff-46d0d73febd6" providerId="ADAL" clId="{BE1425A4-719D-47DF-A0C3-92AEBD2E54C0}" dt="2023-03-23T17:43:51.047" v="284" actId="478"/>
        <pc:sldMkLst>
          <pc:docMk/>
          <pc:sldMk cId="2235618281" sldId="271"/>
        </pc:sldMkLst>
        <pc:spChg chg="del">
          <ac:chgData name="Carlos Ribeiro" userId="9a867a0c-5e89-48ed-adff-46d0d73febd6" providerId="ADAL" clId="{BE1425A4-719D-47DF-A0C3-92AEBD2E54C0}" dt="2023-03-23T16:45:46.348" v="67" actId="478"/>
          <ac:spMkLst>
            <pc:docMk/>
            <pc:sldMk cId="2235618281" sldId="271"/>
            <ac:spMk id="2" creationId="{DC24163A-3F98-BD9C-971A-11E9707DCA6C}"/>
          </ac:spMkLst>
        </pc:spChg>
        <pc:spChg chg="del">
          <ac:chgData name="Carlos Ribeiro" userId="9a867a0c-5e89-48ed-adff-46d0d73febd6" providerId="ADAL" clId="{BE1425A4-719D-47DF-A0C3-92AEBD2E54C0}" dt="2023-03-23T16:45:44.466" v="66" actId="478"/>
          <ac:spMkLst>
            <pc:docMk/>
            <pc:sldMk cId="2235618281" sldId="271"/>
            <ac:spMk id="3" creationId="{05225950-8FD0-C9C7-05F1-A059C55256D9}"/>
          </ac:spMkLst>
        </pc:spChg>
        <pc:spChg chg="add del">
          <ac:chgData name="Carlos Ribeiro" userId="9a867a0c-5e89-48ed-adff-46d0d73febd6" providerId="ADAL" clId="{BE1425A4-719D-47DF-A0C3-92AEBD2E54C0}" dt="2023-03-23T16:46:00.226" v="69" actId="478"/>
          <ac:spMkLst>
            <pc:docMk/>
            <pc:sldMk cId="2235618281" sldId="271"/>
            <ac:spMk id="4" creationId="{5E4D22B7-4472-C4A6-684C-E8BBF60FE7CC}"/>
          </ac:spMkLst>
        </pc:spChg>
        <pc:spChg chg="add del mod">
          <ac:chgData name="Carlos Ribeiro" userId="9a867a0c-5e89-48ed-adff-46d0d73febd6" providerId="ADAL" clId="{BE1425A4-719D-47DF-A0C3-92AEBD2E54C0}" dt="2023-03-23T17:43:51.047" v="284" actId="478"/>
          <ac:spMkLst>
            <pc:docMk/>
            <pc:sldMk cId="2235618281" sldId="271"/>
            <ac:spMk id="5" creationId="{0A67E5A3-4D81-37AF-52C0-F3B664682451}"/>
          </ac:spMkLst>
        </pc:spChg>
        <pc:spChg chg="add del mod">
          <ac:chgData name="Carlos Ribeiro" userId="9a867a0c-5e89-48ed-adff-46d0d73febd6" providerId="ADAL" clId="{BE1425A4-719D-47DF-A0C3-92AEBD2E54C0}" dt="2023-03-23T17:43:48.869" v="283" actId="478"/>
          <ac:spMkLst>
            <pc:docMk/>
            <pc:sldMk cId="2235618281" sldId="271"/>
            <ac:spMk id="6" creationId="{63CE748A-999B-5D80-25B7-02EC4C8581A8}"/>
          </ac:spMkLst>
        </pc:spChg>
        <pc:spChg chg="add del mod">
          <ac:chgData name="Carlos Ribeiro" userId="9a867a0c-5e89-48ed-adff-46d0d73febd6" providerId="ADAL" clId="{BE1425A4-719D-47DF-A0C3-92AEBD2E54C0}" dt="2023-03-23T17:43:51.047" v="284" actId="478"/>
          <ac:spMkLst>
            <pc:docMk/>
            <pc:sldMk cId="2235618281" sldId="271"/>
            <ac:spMk id="7" creationId="{3EBA64DB-4297-FC26-4CAD-F0AFF731F60A}"/>
          </ac:spMkLst>
        </pc:spChg>
        <pc:spChg chg="add del mod">
          <ac:chgData name="Carlos Ribeiro" userId="9a867a0c-5e89-48ed-adff-46d0d73febd6" providerId="ADAL" clId="{BE1425A4-719D-47DF-A0C3-92AEBD2E54C0}" dt="2023-03-23T17:43:48.869" v="283" actId="478"/>
          <ac:spMkLst>
            <pc:docMk/>
            <pc:sldMk cId="2235618281" sldId="271"/>
            <ac:spMk id="8" creationId="{179B5349-D1EE-0BF7-9FB4-0C8C57690FE1}"/>
          </ac:spMkLst>
        </pc:spChg>
        <pc:spChg chg="add del mod">
          <ac:chgData name="Carlos Ribeiro" userId="9a867a0c-5e89-48ed-adff-46d0d73febd6" providerId="ADAL" clId="{BE1425A4-719D-47DF-A0C3-92AEBD2E54C0}" dt="2023-03-23T17:43:48.869" v="283" actId="478"/>
          <ac:spMkLst>
            <pc:docMk/>
            <pc:sldMk cId="2235618281" sldId="271"/>
            <ac:spMk id="9" creationId="{A19D8677-0793-A702-F72A-A64E6FB1BBF9}"/>
          </ac:spMkLst>
        </pc:spChg>
        <pc:spChg chg="add del mod">
          <ac:chgData name="Carlos Ribeiro" userId="9a867a0c-5e89-48ed-adff-46d0d73febd6" providerId="ADAL" clId="{BE1425A4-719D-47DF-A0C3-92AEBD2E54C0}" dt="2023-03-23T17:43:48.869" v="283" actId="478"/>
          <ac:spMkLst>
            <pc:docMk/>
            <pc:sldMk cId="2235618281" sldId="271"/>
            <ac:spMk id="10" creationId="{07D2A404-12AB-3C6B-470E-AACB0AF75470}"/>
          </ac:spMkLst>
        </pc:spChg>
        <pc:spChg chg="add del mod">
          <ac:chgData name="Carlos Ribeiro" userId="9a867a0c-5e89-48ed-adff-46d0d73febd6" providerId="ADAL" clId="{BE1425A4-719D-47DF-A0C3-92AEBD2E54C0}" dt="2023-03-23T16:49:35.810" v="279" actId="478"/>
          <ac:spMkLst>
            <pc:docMk/>
            <pc:sldMk cId="2235618281" sldId="271"/>
            <ac:spMk id="11" creationId="{2055B818-F880-20AB-771B-2946ED77C770}"/>
          </ac:spMkLst>
        </pc:spChg>
        <pc:spChg chg="add del mod">
          <ac:chgData name="Carlos Ribeiro" userId="9a867a0c-5e89-48ed-adff-46d0d73febd6" providerId="ADAL" clId="{BE1425A4-719D-47DF-A0C3-92AEBD2E54C0}" dt="2023-03-23T17:43:51.047" v="284" actId="478"/>
          <ac:spMkLst>
            <pc:docMk/>
            <pc:sldMk cId="2235618281" sldId="271"/>
            <ac:spMk id="12" creationId="{DCB498AA-3F75-2EB4-F17A-83AB03E641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D9A3E-5995-453B-9536-7F07738122BA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914DC-DDCA-411A-996D-EB54AC76A8B1}">
      <dgm:prSet/>
      <dgm:spPr/>
      <dgm:t>
        <a:bodyPr/>
        <a:lstStyle/>
        <a:p>
          <a:r>
            <a:rPr lang="pt-PT" b="0" i="0"/>
            <a:t>Planeamento do projeto</a:t>
          </a:r>
          <a:endParaRPr lang="en-US"/>
        </a:p>
      </dgm:t>
    </dgm:pt>
    <dgm:pt modelId="{B17564EC-96D5-4DB2-AEA9-C36F3C19F6A7}" type="parTrans" cxnId="{DE1D65DF-8D46-4F65-B8A4-5B6901227FF8}">
      <dgm:prSet/>
      <dgm:spPr/>
      <dgm:t>
        <a:bodyPr/>
        <a:lstStyle/>
        <a:p>
          <a:endParaRPr lang="en-US"/>
        </a:p>
      </dgm:t>
    </dgm:pt>
    <dgm:pt modelId="{7BDCE97B-1D7C-4AC7-B8C1-77DA80C36590}" type="sibTrans" cxnId="{DE1D65DF-8D46-4F65-B8A4-5B6901227FF8}">
      <dgm:prSet/>
      <dgm:spPr/>
      <dgm:t>
        <a:bodyPr/>
        <a:lstStyle/>
        <a:p>
          <a:endParaRPr lang="en-US"/>
        </a:p>
      </dgm:t>
    </dgm:pt>
    <dgm:pt modelId="{02D1CE0D-B6AA-45A6-9DD6-A021F1CB5278}">
      <dgm:prSet/>
      <dgm:spPr/>
      <dgm:t>
        <a:bodyPr/>
        <a:lstStyle/>
        <a:p>
          <a:r>
            <a:rPr lang="pt-PT" b="0" i="0"/>
            <a:t>Lista de componentes</a:t>
          </a:r>
          <a:endParaRPr lang="en-US"/>
        </a:p>
      </dgm:t>
    </dgm:pt>
    <dgm:pt modelId="{402094D5-31AD-4E0B-8837-179508F0A0FD}" type="parTrans" cxnId="{0F7458A3-2F34-431D-A8A9-5E527FC6B4A6}">
      <dgm:prSet/>
      <dgm:spPr/>
      <dgm:t>
        <a:bodyPr/>
        <a:lstStyle/>
        <a:p>
          <a:endParaRPr lang="en-US"/>
        </a:p>
      </dgm:t>
    </dgm:pt>
    <dgm:pt modelId="{87C762BB-94F1-4621-9036-0CEF3578EAA3}" type="sibTrans" cxnId="{0F7458A3-2F34-431D-A8A9-5E527FC6B4A6}">
      <dgm:prSet/>
      <dgm:spPr/>
      <dgm:t>
        <a:bodyPr/>
        <a:lstStyle/>
        <a:p>
          <a:endParaRPr lang="en-US"/>
        </a:p>
      </dgm:t>
    </dgm:pt>
    <dgm:pt modelId="{20E1DE9C-F142-49E0-923F-4A3CE1FEC30C}">
      <dgm:prSet/>
      <dgm:spPr/>
      <dgm:t>
        <a:bodyPr/>
        <a:lstStyle/>
        <a:p>
          <a:r>
            <a:rPr lang="pt-PT"/>
            <a:t>Projeto elétrico</a:t>
          </a:r>
          <a:endParaRPr lang="en-US"/>
        </a:p>
      </dgm:t>
    </dgm:pt>
    <dgm:pt modelId="{DB0C54CE-600B-463C-9DC8-7948CB34C011}" type="parTrans" cxnId="{7B20C7B0-5D10-4DED-8248-4232B36205D0}">
      <dgm:prSet/>
      <dgm:spPr/>
      <dgm:t>
        <a:bodyPr/>
        <a:lstStyle/>
        <a:p>
          <a:endParaRPr lang="en-US"/>
        </a:p>
      </dgm:t>
    </dgm:pt>
    <dgm:pt modelId="{9F34B23E-53E5-47FC-A6BE-21E4B0E111A3}" type="sibTrans" cxnId="{7B20C7B0-5D10-4DED-8248-4232B36205D0}">
      <dgm:prSet/>
      <dgm:spPr/>
      <dgm:t>
        <a:bodyPr/>
        <a:lstStyle/>
        <a:p>
          <a:endParaRPr lang="en-US"/>
        </a:p>
      </dgm:t>
    </dgm:pt>
    <dgm:pt modelId="{617408FA-13F5-4723-B69F-5269B948B8F5}" type="pres">
      <dgm:prSet presAssocID="{36ED9A3E-5995-453B-9536-7F07738122BA}" presName="vert0" presStyleCnt="0">
        <dgm:presLayoutVars>
          <dgm:dir/>
          <dgm:animOne val="branch"/>
          <dgm:animLvl val="lvl"/>
        </dgm:presLayoutVars>
      </dgm:prSet>
      <dgm:spPr/>
    </dgm:pt>
    <dgm:pt modelId="{629097C1-52BC-4073-8D6B-DF3E82778E0A}" type="pres">
      <dgm:prSet presAssocID="{8D0914DC-DDCA-411A-996D-EB54AC76A8B1}" presName="thickLine" presStyleLbl="alignNode1" presStyleIdx="0" presStyleCnt="3"/>
      <dgm:spPr/>
    </dgm:pt>
    <dgm:pt modelId="{78D7B84E-5196-4904-B693-4CE58D23B398}" type="pres">
      <dgm:prSet presAssocID="{8D0914DC-DDCA-411A-996D-EB54AC76A8B1}" presName="horz1" presStyleCnt="0"/>
      <dgm:spPr/>
    </dgm:pt>
    <dgm:pt modelId="{DEF8F7B1-C658-4AE3-A7B4-94F2935824FC}" type="pres">
      <dgm:prSet presAssocID="{8D0914DC-DDCA-411A-996D-EB54AC76A8B1}" presName="tx1" presStyleLbl="revTx" presStyleIdx="0" presStyleCnt="3"/>
      <dgm:spPr/>
    </dgm:pt>
    <dgm:pt modelId="{D2D93AB1-7B7B-43C3-880F-86BAFA34529F}" type="pres">
      <dgm:prSet presAssocID="{8D0914DC-DDCA-411A-996D-EB54AC76A8B1}" presName="vert1" presStyleCnt="0"/>
      <dgm:spPr/>
    </dgm:pt>
    <dgm:pt modelId="{76A91338-4275-4BAD-B217-24AAD61EFCB1}" type="pres">
      <dgm:prSet presAssocID="{02D1CE0D-B6AA-45A6-9DD6-A021F1CB5278}" presName="thickLine" presStyleLbl="alignNode1" presStyleIdx="1" presStyleCnt="3"/>
      <dgm:spPr/>
    </dgm:pt>
    <dgm:pt modelId="{9617D3C6-FC90-4513-AB47-4FC81F420361}" type="pres">
      <dgm:prSet presAssocID="{02D1CE0D-B6AA-45A6-9DD6-A021F1CB5278}" presName="horz1" presStyleCnt="0"/>
      <dgm:spPr/>
    </dgm:pt>
    <dgm:pt modelId="{345AF048-E5A5-4297-8AB9-F243D3C7DD20}" type="pres">
      <dgm:prSet presAssocID="{02D1CE0D-B6AA-45A6-9DD6-A021F1CB5278}" presName="tx1" presStyleLbl="revTx" presStyleIdx="1" presStyleCnt="3" custLinFactNeighborX="-5" custLinFactNeighborY="-497"/>
      <dgm:spPr/>
    </dgm:pt>
    <dgm:pt modelId="{43DE3C18-5112-4DBF-84CB-1482F94EE0B5}" type="pres">
      <dgm:prSet presAssocID="{02D1CE0D-B6AA-45A6-9DD6-A021F1CB5278}" presName="vert1" presStyleCnt="0"/>
      <dgm:spPr/>
    </dgm:pt>
    <dgm:pt modelId="{9BDAB676-F9E2-45D7-AD4A-A9F5B2DE8CA0}" type="pres">
      <dgm:prSet presAssocID="{20E1DE9C-F142-49E0-923F-4A3CE1FEC30C}" presName="thickLine" presStyleLbl="alignNode1" presStyleIdx="2" presStyleCnt="3"/>
      <dgm:spPr/>
    </dgm:pt>
    <dgm:pt modelId="{49EA7076-F2F2-4A68-A953-77607CFE6A5E}" type="pres">
      <dgm:prSet presAssocID="{20E1DE9C-F142-49E0-923F-4A3CE1FEC30C}" presName="horz1" presStyleCnt="0"/>
      <dgm:spPr/>
    </dgm:pt>
    <dgm:pt modelId="{C9DD02B5-D65D-41E2-8E72-BE0C9F554768}" type="pres">
      <dgm:prSet presAssocID="{20E1DE9C-F142-49E0-923F-4A3CE1FEC30C}" presName="tx1" presStyleLbl="revTx" presStyleIdx="2" presStyleCnt="3"/>
      <dgm:spPr/>
    </dgm:pt>
    <dgm:pt modelId="{1C5B73F2-6ED4-4980-A96F-1D7F116C2330}" type="pres">
      <dgm:prSet presAssocID="{20E1DE9C-F142-49E0-923F-4A3CE1FEC30C}" presName="vert1" presStyleCnt="0"/>
      <dgm:spPr/>
    </dgm:pt>
  </dgm:ptLst>
  <dgm:cxnLst>
    <dgm:cxn modelId="{A0451E6B-4265-4687-95F1-14005BF90B2E}" type="presOf" srcId="{20E1DE9C-F142-49E0-923F-4A3CE1FEC30C}" destId="{C9DD02B5-D65D-41E2-8E72-BE0C9F554768}" srcOrd="0" destOrd="0" presId="urn:microsoft.com/office/officeart/2008/layout/LinedList"/>
    <dgm:cxn modelId="{CECAAC7A-51C4-4166-9A20-740B5604FCBD}" type="presOf" srcId="{8D0914DC-DDCA-411A-996D-EB54AC76A8B1}" destId="{DEF8F7B1-C658-4AE3-A7B4-94F2935824FC}" srcOrd="0" destOrd="0" presId="urn:microsoft.com/office/officeart/2008/layout/LinedList"/>
    <dgm:cxn modelId="{0F7458A3-2F34-431D-A8A9-5E527FC6B4A6}" srcId="{36ED9A3E-5995-453B-9536-7F07738122BA}" destId="{02D1CE0D-B6AA-45A6-9DD6-A021F1CB5278}" srcOrd="1" destOrd="0" parTransId="{402094D5-31AD-4E0B-8837-179508F0A0FD}" sibTransId="{87C762BB-94F1-4621-9036-0CEF3578EAA3}"/>
    <dgm:cxn modelId="{7B20C7B0-5D10-4DED-8248-4232B36205D0}" srcId="{36ED9A3E-5995-453B-9536-7F07738122BA}" destId="{20E1DE9C-F142-49E0-923F-4A3CE1FEC30C}" srcOrd="2" destOrd="0" parTransId="{DB0C54CE-600B-463C-9DC8-7948CB34C011}" sibTransId="{9F34B23E-53E5-47FC-A6BE-21E4B0E111A3}"/>
    <dgm:cxn modelId="{01468BD8-16AB-4053-B03C-EFE053DB4310}" type="presOf" srcId="{02D1CE0D-B6AA-45A6-9DD6-A021F1CB5278}" destId="{345AF048-E5A5-4297-8AB9-F243D3C7DD20}" srcOrd="0" destOrd="0" presId="urn:microsoft.com/office/officeart/2008/layout/LinedList"/>
    <dgm:cxn modelId="{E3E1F8DD-C907-498F-B78B-4792F4C9B179}" type="presOf" srcId="{36ED9A3E-5995-453B-9536-7F07738122BA}" destId="{617408FA-13F5-4723-B69F-5269B948B8F5}" srcOrd="0" destOrd="0" presId="urn:microsoft.com/office/officeart/2008/layout/LinedList"/>
    <dgm:cxn modelId="{DE1D65DF-8D46-4F65-B8A4-5B6901227FF8}" srcId="{36ED9A3E-5995-453B-9536-7F07738122BA}" destId="{8D0914DC-DDCA-411A-996D-EB54AC76A8B1}" srcOrd="0" destOrd="0" parTransId="{B17564EC-96D5-4DB2-AEA9-C36F3C19F6A7}" sibTransId="{7BDCE97B-1D7C-4AC7-B8C1-77DA80C36590}"/>
    <dgm:cxn modelId="{80AA3AE8-9A6E-4269-A610-2125FD4FCE61}" type="presParOf" srcId="{617408FA-13F5-4723-B69F-5269B948B8F5}" destId="{629097C1-52BC-4073-8D6B-DF3E82778E0A}" srcOrd="0" destOrd="0" presId="urn:microsoft.com/office/officeart/2008/layout/LinedList"/>
    <dgm:cxn modelId="{BEA48273-2942-4901-AE45-1CFDF9EE198B}" type="presParOf" srcId="{617408FA-13F5-4723-B69F-5269B948B8F5}" destId="{78D7B84E-5196-4904-B693-4CE58D23B398}" srcOrd="1" destOrd="0" presId="urn:microsoft.com/office/officeart/2008/layout/LinedList"/>
    <dgm:cxn modelId="{8D6C4D79-130F-4E77-B756-D64A8FEB4D2C}" type="presParOf" srcId="{78D7B84E-5196-4904-B693-4CE58D23B398}" destId="{DEF8F7B1-C658-4AE3-A7B4-94F2935824FC}" srcOrd="0" destOrd="0" presId="urn:microsoft.com/office/officeart/2008/layout/LinedList"/>
    <dgm:cxn modelId="{2FE6E53C-3851-4AF9-B21C-EB2062AE6522}" type="presParOf" srcId="{78D7B84E-5196-4904-B693-4CE58D23B398}" destId="{D2D93AB1-7B7B-43C3-880F-86BAFA34529F}" srcOrd="1" destOrd="0" presId="urn:microsoft.com/office/officeart/2008/layout/LinedList"/>
    <dgm:cxn modelId="{0506671D-3F3B-4FA9-801C-DB3861EFF773}" type="presParOf" srcId="{617408FA-13F5-4723-B69F-5269B948B8F5}" destId="{76A91338-4275-4BAD-B217-24AAD61EFCB1}" srcOrd="2" destOrd="0" presId="urn:microsoft.com/office/officeart/2008/layout/LinedList"/>
    <dgm:cxn modelId="{DA754563-4674-4142-B7DC-CAF84116D302}" type="presParOf" srcId="{617408FA-13F5-4723-B69F-5269B948B8F5}" destId="{9617D3C6-FC90-4513-AB47-4FC81F420361}" srcOrd="3" destOrd="0" presId="urn:microsoft.com/office/officeart/2008/layout/LinedList"/>
    <dgm:cxn modelId="{B8636CAC-83A2-4B58-BAF2-92416BF93666}" type="presParOf" srcId="{9617D3C6-FC90-4513-AB47-4FC81F420361}" destId="{345AF048-E5A5-4297-8AB9-F243D3C7DD20}" srcOrd="0" destOrd="0" presId="urn:microsoft.com/office/officeart/2008/layout/LinedList"/>
    <dgm:cxn modelId="{63803923-7664-45E1-81D2-ACC17B0E76A6}" type="presParOf" srcId="{9617D3C6-FC90-4513-AB47-4FC81F420361}" destId="{43DE3C18-5112-4DBF-84CB-1482F94EE0B5}" srcOrd="1" destOrd="0" presId="urn:microsoft.com/office/officeart/2008/layout/LinedList"/>
    <dgm:cxn modelId="{2548439D-B109-470C-8504-AE8F29F409E5}" type="presParOf" srcId="{617408FA-13F5-4723-B69F-5269B948B8F5}" destId="{9BDAB676-F9E2-45D7-AD4A-A9F5B2DE8CA0}" srcOrd="4" destOrd="0" presId="urn:microsoft.com/office/officeart/2008/layout/LinedList"/>
    <dgm:cxn modelId="{7DFB4558-D0EE-4550-A2F9-16869EE4BF9F}" type="presParOf" srcId="{617408FA-13F5-4723-B69F-5269B948B8F5}" destId="{49EA7076-F2F2-4A68-A953-77607CFE6A5E}" srcOrd="5" destOrd="0" presId="urn:microsoft.com/office/officeart/2008/layout/LinedList"/>
    <dgm:cxn modelId="{9EA94453-DD81-4B4E-B990-B9717D6CDCF4}" type="presParOf" srcId="{49EA7076-F2F2-4A68-A953-77607CFE6A5E}" destId="{C9DD02B5-D65D-41E2-8E72-BE0C9F554768}" srcOrd="0" destOrd="0" presId="urn:microsoft.com/office/officeart/2008/layout/LinedList"/>
    <dgm:cxn modelId="{6491EB1C-8B6A-4534-8FDD-3ED33FBCC3D9}" type="presParOf" srcId="{49EA7076-F2F2-4A68-A953-77607CFE6A5E}" destId="{1C5B73F2-6ED4-4980-A96F-1D7F116C23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097C1-52BC-4073-8D6B-DF3E82778E0A}">
      <dsp:nvSpPr>
        <dsp:cNvPr id="0" name=""/>
        <dsp:cNvSpPr/>
      </dsp:nvSpPr>
      <dsp:spPr>
        <a:xfrm>
          <a:off x="0" y="1982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F8F7B1-C658-4AE3-A7B4-94F2935824FC}">
      <dsp:nvSpPr>
        <dsp:cNvPr id="0" name=""/>
        <dsp:cNvSpPr/>
      </dsp:nvSpPr>
      <dsp:spPr>
        <a:xfrm>
          <a:off x="0" y="1982"/>
          <a:ext cx="10353675" cy="135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400" b="0" i="0" kern="1200"/>
            <a:t>Planeamento do projeto</a:t>
          </a:r>
          <a:endParaRPr lang="en-US" sz="6400" kern="1200"/>
        </a:p>
      </dsp:txBody>
      <dsp:txXfrm>
        <a:off x="0" y="1982"/>
        <a:ext cx="10353675" cy="1351757"/>
      </dsp:txXfrm>
    </dsp:sp>
    <dsp:sp modelId="{76A91338-4275-4BAD-B217-24AAD61EFCB1}">
      <dsp:nvSpPr>
        <dsp:cNvPr id="0" name=""/>
        <dsp:cNvSpPr/>
      </dsp:nvSpPr>
      <dsp:spPr>
        <a:xfrm>
          <a:off x="0" y="1353739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5AF048-E5A5-4297-8AB9-F243D3C7DD20}">
      <dsp:nvSpPr>
        <dsp:cNvPr id="0" name=""/>
        <dsp:cNvSpPr/>
      </dsp:nvSpPr>
      <dsp:spPr>
        <a:xfrm>
          <a:off x="0" y="1347021"/>
          <a:ext cx="10353675" cy="135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400" b="0" i="0" kern="1200"/>
            <a:t>Lista de componentes</a:t>
          </a:r>
          <a:endParaRPr lang="en-US" sz="6400" kern="1200"/>
        </a:p>
      </dsp:txBody>
      <dsp:txXfrm>
        <a:off x="0" y="1347021"/>
        <a:ext cx="10353675" cy="1351757"/>
      </dsp:txXfrm>
    </dsp:sp>
    <dsp:sp modelId="{9BDAB676-F9E2-45D7-AD4A-A9F5B2DE8CA0}">
      <dsp:nvSpPr>
        <dsp:cNvPr id="0" name=""/>
        <dsp:cNvSpPr/>
      </dsp:nvSpPr>
      <dsp:spPr>
        <a:xfrm>
          <a:off x="0" y="2705497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D02B5-D65D-41E2-8E72-BE0C9F554768}">
      <dsp:nvSpPr>
        <dsp:cNvPr id="0" name=""/>
        <dsp:cNvSpPr/>
      </dsp:nvSpPr>
      <dsp:spPr>
        <a:xfrm>
          <a:off x="0" y="2705497"/>
          <a:ext cx="10353675" cy="135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400" kern="1200"/>
            <a:t>Projeto elétrico</a:t>
          </a:r>
          <a:endParaRPr lang="en-US" sz="6400" kern="1200"/>
        </a:p>
      </dsp:txBody>
      <dsp:txXfrm>
        <a:off x="0" y="2705497"/>
        <a:ext cx="10353675" cy="135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50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5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35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3561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28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2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0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21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3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52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5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6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80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05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05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21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517C94-3B1E-4991-BED3-41F8B0158A00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9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is robôs fofos">
            <a:extLst>
              <a:ext uri="{FF2B5EF4-FFF2-40B4-BE49-F238E27FC236}">
                <a16:creationId xmlns:a16="http://schemas.microsoft.com/office/drawing/2014/main" id="{E87B1160-F2AE-BC6A-6443-11267DECD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Bahnschrift SemiBold" panose="020B0502040204020203" pitchFamily="34" charset="0"/>
              </a:rPr>
              <a:t>Robot UR10 + Visão 2D&amp;3D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Bruno O. | Catarina P. | Carlos R. | João N.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E37257F-284F-F2B7-4388-B2887B7116F2}"/>
              </a:ext>
            </a:extLst>
          </p:cNvPr>
          <p:cNvSpPr txBox="1">
            <a:spLocks/>
          </p:cNvSpPr>
          <p:nvPr/>
        </p:nvSpPr>
        <p:spPr>
          <a:xfrm>
            <a:off x="10123303" y="6323077"/>
            <a:ext cx="1597664" cy="482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rgbClr val="FFFFFF"/>
                </a:solidFill>
                <a:latin typeface="Bahnschrift SemiBold" panose="020B0502040204020203" pitchFamily="34" charset="0"/>
              </a:rPr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A5627A-6FDD-2C55-99B0-A53A6647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976"/>
            <a:ext cx="12192000" cy="58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25694-36C5-0196-5A68-EE30AFFF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Tópicos</a:t>
            </a: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44634ECF-2B3B-21E4-C2DF-49629EEE6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8776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1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B732-1AD0-34F8-5EF7-33D47C50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Planeamento do projeto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6" name="Picture 3" descr="Pessoa a escrever num bloco de notas">
            <a:extLst>
              <a:ext uri="{FF2B5EF4-FFF2-40B4-BE49-F238E27FC236}">
                <a16:creationId xmlns:a16="http://schemas.microsoft.com/office/drawing/2014/main" id="{E4670847-31AD-D3B2-7C0F-E51979CD1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37" r="-1" b="2950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028A9-FC42-87C6-786D-F7B308D9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Sequência temporal das tarefas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F0E549-F4B1-69A0-B665-B4B18A78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483"/>
            <a:ext cx="12192000" cy="34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thernet cables connected to a networking patch">
            <a:extLst>
              <a:ext uri="{FF2B5EF4-FFF2-40B4-BE49-F238E27FC236}">
                <a16:creationId xmlns:a16="http://schemas.microsoft.com/office/drawing/2014/main" id="{F80E3F9F-0E3C-4023-B673-92B2E23EE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8934" b="148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F238E0-97A9-C582-0BE4-1E1DB98F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r>
              <a:rPr lang="pt-PT"/>
              <a:t>Lista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6763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9CD56E5-D4F2-FD8F-D651-0B7DDEB4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65389"/>
              </p:ext>
            </p:extLst>
          </p:nvPr>
        </p:nvGraphicFramePr>
        <p:xfrm>
          <a:off x="657388" y="2372207"/>
          <a:ext cx="3933271" cy="3350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33271">
                  <a:extLst>
                    <a:ext uri="{9D8B030D-6E8A-4147-A177-3AD203B41FA5}">
                      <a16:colId xmlns:a16="http://schemas.microsoft.com/office/drawing/2014/main" val="214833415"/>
                    </a:ext>
                  </a:extLst>
                </a:gridCol>
              </a:tblGrid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Componentes Gerais</a:t>
                      </a:r>
                      <a:endParaRPr lang="pt-PT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4644712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Robot UR10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1207071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Gripper Robot UR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782997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Transportador Industrial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6940404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Motor AC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184061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Variador de velocidade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481770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Sensor [Célula fotoelétrica]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6635470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Câmara Visão 3D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145584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Câmara Visão 2D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7030441"/>
                  </a:ext>
                </a:extLst>
              </a:tr>
              <a:tr h="33503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</a:rPr>
                        <a:t>Caixa Proteção Câmara 3D (inox)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388381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CCB8B05-CBD5-0A32-29E8-D4DC2312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35436"/>
              </p:ext>
            </p:extLst>
          </p:nvPr>
        </p:nvGraphicFramePr>
        <p:xfrm>
          <a:off x="5268173" y="929143"/>
          <a:ext cx="3650575" cy="22631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0575">
                  <a:extLst>
                    <a:ext uri="{9D8B030D-6E8A-4147-A177-3AD203B41FA5}">
                      <a16:colId xmlns:a16="http://schemas.microsoft.com/office/drawing/2014/main" val="148606198"/>
                    </a:ext>
                  </a:extLst>
                </a:gridCol>
              </a:tblGrid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Quadro elétrico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1320023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PLC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4509995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HMI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1501916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Cabos Potência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1662276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Fonte de Alimentação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9095654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Tomada Elétrica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601169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Bornes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4558377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Contactos abertos/fechados (Botões)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092188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Interruptor corte geral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6115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D127D24-8499-4DDD-FABB-87B95067E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84799"/>
              </p:ext>
            </p:extLst>
          </p:nvPr>
        </p:nvGraphicFramePr>
        <p:xfrm>
          <a:off x="5316629" y="3926321"/>
          <a:ext cx="3553662" cy="100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53662">
                  <a:extLst>
                    <a:ext uri="{9D8B030D-6E8A-4147-A177-3AD203B41FA5}">
                      <a16:colId xmlns:a16="http://schemas.microsoft.com/office/drawing/2014/main" val="148606198"/>
                    </a:ext>
                  </a:extLst>
                </a:gridCol>
              </a:tblGrid>
              <a:tr h="23767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Blocos em estudo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1320023"/>
                  </a:ext>
                </a:extLst>
              </a:tr>
              <a:tr h="23767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u="none" strike="noStrike">
                          <a:effectLst/>
                          <a:latin typeface="+mn-lt"/>
                        </a:rPr>
                        <a:t>Cilindros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4509995"/>
                  </a:ext>
                </a:extLst>
              </a:tr>
              <a:tr h="23767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Prismas quadrangulares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1501916"/>
                  </a:ext>
                </a:extLst>
              </a:tr>
              <a:tr h="23767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Prismas hexagonais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1662276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6375AD-8AC0-426A-1E9F-BD026D01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100" y="782839"/>
            <a:ext cx="2971533" cy="177436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2B760A6-5668-2D49-3342-D556C00C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5" b="94718" l="9959" r="92116">
                        <a14:foregroundMark x1="87552" y1="30282" x2="87552" y2="30282"/>
                        <a14:foregroundMark x1="86722" y1="14789" x2="85477" y2="13028"/>
                        <a14:foregroundMark x1="82988" y1="9507" x2="82988" y2="9507"/>
                        <a14:foregroundMark x1="92946" y1="19366" x2="68465" y2="20070"/>
                        <a14:foregroundMark x1="57261" y1="20775" x2="68050" y2="40141"/>
                        <a14:foregroundMark x1="31535" y1="29225" x2="26971" y2="38380"/>
                        <a14:foregroundMark x1="24066" y1="27113" x2="30290" y2="52465"/>
                        <a14:foregroundMark x1="29046" y1="43662" x2="43568" y2="86972"/>
                        <a14:foregroundMark x1="43568" y1="86972" x2="47718" y2="76761"/>
                        <a14:foregroundMark x1="33195" y1="61972" x2="52282" y2="60563"/>
                        <a14:foregroundMark x1="55187" y1="35563" x2="61411" y2="90141"/>
                        <a14:foregroundMark x1="57676" y1="40141" x2="56846" y2="67254"/>
                        <a14:foregroundMark x1="56846" y1="67254" x2="64315" y2="32746"/>
                        <a14:foregroundMark x1="72614" y1="89085" x2="68050" y2="53873"/>
                        <a14:foregroundMark x1="68050" y1="53873" x2="58506" y2="94718"/>
                        <a14:foregroundMark x1="58506" y1="94718" x2="59751" y2="94366"/>
                        <a14:foregroundMark x1="53942" y1="28873" x2="23651" y2="88380"/>
                        <a14:foregroundMark x1="23651" y1="88380" x2="26556" y2="80282"/>
                        <a14:foregroundMark x1="34440" y1="92606" x2="17842" y2="63732"/>
                        <a14:foregroundMark x1="17842" y1="63732" x2="26556" y2="54225"/>
                        <a14:foregroundMark x1="24896" y1="81338" x2="19917" y2="86620"/>
                        <a14:foregroundMark x1="18257" y1="86268" x2="25311" y2="37676"/>
                        <a14:foregroundMark x1="25311" y1="37676" x2="25311" y2="53169"/>
                        <a14:foregroundMark x1="24066" y1="61972" x2="25311" y2="35211"/>
                        <a14:foregroundMark x1="16183" y1="59155" x2="25311" y2="32042"/>
                        <a14:foregroundMark x1="21992" y1="30634" x2="24066" y2="38380"/>
                        <a14:foregroundMark x1="20332" y1="32042" x2="60166" y2="26408"/>
                        <a14:foregroundMark x1="60166" y1="26408" x2="62656" y2="27817"/>
                        <a14:foregroundMark x1="73444" y1="26408" x2="79668" y2="69366"/>
                        <a14:foregroundMark x1="85062" y1="21479" x2="84232" y2="366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1167" y="418607"/>
            <a:ext cx="1505714" cy="17743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BC53CEC-E9FE-8242-B976-B193D69AA1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3" t="3975"/>
          <a:stretch/>
        </p:blipFill>
        <p:spPr>
          <a:xfrm>
            <a:off x="9392624" y="2695074"/>
            <a:ext cx="2342484" cy="19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73B59-F004-E0AD-21E2-8DFCA5AB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pt-PT"/>
              <a:t>Projeto elétrico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CD9A8402-F95C-8223-4E4D-E2766454F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7542D9-5D88-51B9-A3B0-2EB3CBDC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2565917"/>
          </a:xfrm>
        </p:spPr>
        <p:txBody>
          <a:bodyPr anchor="t">
            <a:normAutofit/>
          </a:bodyPr>
          <a:lstStyle/>
          <a:p>
            <a:r>
              <a:rPr lang="pt-PT"/>
              <a:t>Desenvolvimento do projeto elétrico:</a:t>
            </a:r>
          </a:p>
          <a:p>
            <a:pPr lvl="1"/>
            <a:r>
              <a:rPr lang="pt-PT"/>
              <a:t>5/ Alimentação Geral</a:t>
            </a:r>
          </a:p>
          <a:p>
            <a:pPr lvl="1"/>
            <a:r>
              <a:rPr lang="pt-PT"/>
              <a:t>20/ Comando Variador</a:t>
            </a:r>
          </a:p>
          <a:p>
            <a:pPr lvl="1"/>
            <a:r>
              <a:rPr lang="pt-PT"/>
              <a:t>40/ Alimentação PLC + HMI</a:t>
            </a:r>
          </a:p>
          <a:p>
            <a:pPr lvl="1"/>
            <a:r>
              <a:rPr lang="pt-PT"/>
              <a:t>50/ Entradas Digitais (</a:t>
            </a:r>
            <a:r>
              <a:rPr lang="pt-PT" err="1"/>
              <a:t>Template</a:t>
            </a:r>
            <a:r>
              <a:rPr lang="pt-PT"/>
              <a:t> feito)</a:t>
            </a:r>
          </a:p>
          <a:p>
            <a:pPr lvl="1"/>
            <a:r>
              <a:rPr lang="pt-PT"/>
              <a:t>100/ Saídas Digitais (</a:t>
            </a:r>
            <a:r>
              <a:rPr lang="pt-PT" err="1"/>
              <a:t>Template</a:t>
            </a:r>
            <a:r>
              <a:rPr lang="pt-PT"/>
              <a:t> feito)</a:t>
            </a:r>
          </a:p>
          <a:p>
            <a:pPr lvl="1"/>
            <a:endParaRPr lang="pt-PT"/>
          </a:p>
          <a:p>
            <a:pPr marL="450000" lvl="1" indent="0">
              <a:buNone/>
            </a:pP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8B2ED78C-3890-D7A7-DB6D-94E0D627A7EE}"/>
              </a:ext>
            </a:extLst>
          </p:cNvPr>
          <p:cNvSpPr txBox="1">
            <a:spLocks/>
          </p:cNvSpPr>
          <p:nvPr/>
        </p:nvSpPr>
        <p:spPr>
          <a:xfrm>
            <a:off x="5279472" y="4643469"/>
            <a:ext cx="5844760" cy="19314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O que falta:</a:t>
            </a:r>
          </a:p>
          <a:p>
            <a:pPr lvl="1"/>
            <a:r>
              <a:rPr lang="pt-PT"/>
              <a:t>Alimentação Robot UR10</a:t>
            </a:r>
          </a:p>
          <a:p>
            <a:pPr lvl="1"/>
            <a:r>
              <a:rPr lang="pt-PT"/>
              <a:t>Câmara Visão 2D</a:t>
            </a:r>
          </a:p>
          <a:p>
            <a:pPr lvl="1"/>
            <a:r>
              <a:rPr lang="pt-PT"/>
              <a:t>Câmara Visão 3D</a:t>
            </a:r>
          </a:p>
          <a:p>
            <a:pPr lvl="1"/>
            <a:endParaRPr lang="pt-PT"/>
          </a:p>
          <a:p>
            <a:pPr lvl="1"/>
            <a:endParaRPr lang="pt-PT"/>
          </a:p>
          <a:p>
            <a:pPr marL="450000" lvl="1" indent="0">
              <a:buFont typeface="Wingdings 2" charset="2"/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15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67B29-39DD-0521-DCEB-E7F3DB87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759F363-FDD7-1390-FD50-A17F96C0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83" y="2271763"/>
            <a:ext cx="10430384" cy="2778965"/>
          </a:xfr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3A880EDA-2A07-9FAA-F1F6-78DF1CD157C6}"/>
              </a:ext>
            </a:extLst>
          </p:cNvPr>
          <p:cNvCxnSpPr>
            <a:cxnSpLocks/>
          </p:cNvCxnSpPr>
          <p:nvPr/>
        </p:nvCxnSpPr>
        <p:spPr>
          <a:xfrm>
            <a:off x="414867" y="3352800"/>
            <a:ext cx="3056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3B31774A-3A83-CCC2-8833-910405240A9D}"/>
              </a:ext>
            </a:extLst>
          </p:cNvPr>
          <p:cNvCxnSpPr>
            <a:cxnSpLocks/>
          </p:cNvCxnSpPr>
          <p:nvPr/>
        </p:nvCxnSpPr>
        <p:spPr>
          <a:xfrm>
            <a:off x="414866" y="3581399"/>
            <a:ext cx="3056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F4AA8C92-123D-B4CC-ED71-8F46A477B889}"/>
              </a:ext>
            </a:extLst>
          </p:cNvPr>
          <p:cNvCxnSpPr>
            <a:cxnSpLocks/>
          </p:cNvCxnSpPr>
          <p:nvPr/>
        </p:nvCxnSpPr>
        <p:spPr>
          <a:xfrm>
            <a:off x="414866" y="4004733"/>
            <a:ext cx="1109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2248A7A9-84DD-811F-C4F2-E59372632546}"/>
              </a:ext>
            </a:extLst>
          </p:cNvPr>
          <p:cNvCxnSpPr>
            <a:cxnSpLocks/>
          </p:cNvCxnSpPr>
          <p:nvPr/>
        </p:nvCxnSpPr>
        <p:spPr>
          <a:xfrm>
            <a:off x="414866" y="4241800"/>
            <a:ext cx="982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88F1A7-6FC7-B745-F258-ADCCFB6FA45C}"/>
              </a:ext>
            </a:extLst>
          </p:cNvPr>
          <p:cNvSpPr txBox="1"/>
          <p:nvPr/>
        </p:nvSpPr>
        <p:spPr>
          <a:xfrm>
            <a:off x="3716317" y="3352800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solidFill>
                  <a:srgbClr val="FF0000"/>
                </a:solidFill>
              </a:rPr>
              <a:t>Diagrama mais simples?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174E3D4-4742-525A-DF9A-00BA18D80997}"/>
              </a:ext>
            </a:extLst>
          </p:cNvPr>
          <p:cNvCxnSpPr>
            <a:cxnSpLocks/>
          </p:cNvCxnSpPr>
          <p:nvPr/>
        </p:nvCxnSpPr>
        <p:spPr>
          <a:xfrm>
            <a:off x="414866" y="4445000"/>
            <a:ext cx="2226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8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61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22DE1700B6364E8A9F07A83A8EFC4D" ma:contentTypeVersion="4" ma:contentTypeDescription="Criar um novo documento." ma:contentTypeScope="" ma:versionID="767bc6c2f40352aae4876341a584c3a9">
  <xsd:schema xmlns:xsd="http://www.w3.org/2001/XMLSchema" xmlns:xs="http://www.w3.org/2001/XMLSchema" xmlns:p="http://schemas.microsoft.com/office/2006/metadata/properties" xmlns:ns2="46f969ea-79e2-4b81-81fa-f8d2868b97d6" targetNamespace="http://schemas.microsoft.com/office/2006/metadata/properties" ma:root="true" ma:fieldsID="e99a8b83e19d89c9f0caddb395d12656" ns2:_="">
    <xsd:import namespace="46f969ea-79e2-4b81-81fa-f8d2868b9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69ea-79e2-4b81-81fa-f8d2868b9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51BC3B-E3CD-4755-9917-693933C67CBD}">
  <ds:schemaRefs>
    <ds:schemaRef ds:uri="46f969ea-79e2-4b81-81fa-f8d2868b97d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A6C85C-573A-4197-B173-3EFC8A1C8ED8}"/>
</file>

<file path=customXml/itemProps3.xml><?xml version="1.0" encoding="utf-8"?>
<ds:datastoreItem xmlns:ds="http://schemas.openxmlformats.org/officeDocument/2006/customXml" ds:itemID="{256FAAAF-D076-4295-A452-DA8ADADED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Ardósia</vt:lpstr>
      <vt:lpstr>Robot UR10 + Visão 2D&amp;3D</vt:lpstr>
      <vt:lpstr>Tópicos</vt:lpstr>
      <vt:lpstr>Planeamento do projeto</vt:lpstr>
      <vt:lpstr>Sequência temporal das tarefas </vt:lpstr>
      <vt:lpstr>Lista de Componentes</vt:lpstr>
      <vt:lpstr>PowerPoint Presentation</vt:lpstr>
      <vt:lpstr>Projeto elétrico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neves</dc:creator>
  <cp:revision>1</cp:revision>
  <dcterms:created xsi:type="dcterms:W3CDTF">2023-03-03T11:47:44Z</dcterms:created>
  <dcterms:modified xsi:type="dcterms:W3CDTF">2023-03-23T17:44:26Z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0x010100DD22DE1700B6364E8A9F07A83A8EFC4D</vt:lpwstr>
  </property>
</Properties>
</file>