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25"/>
  </p:notesMasterIdLst>
  <p:sldIdLst>
    <p:sldId id="256" r:id="rId5"/>
    <p:sldId id="257" r:id="rId6"/>
    <p:sldId id="258" r:id="rId7"/>
    <p:sldId id="270" r:id="rId8"/>
    <p:sldId id="262" r:id="rId9"/>
    <p:sldId id="273" r:id="rId10"/>
    <p:sldId id="260" r:id="rId11"/>
    <p:sldId id="264" r:id="rId12"/>
    <p:sldId id="268" r:id="rId13"/>
    <p:sldId id="275" r:id="rId14"/>
    <p:sldId id="276" r:id="rId15"/>
    <p:sldId id="277" r:id="rId16"/>
    <p:sldId id="278" r:id="rId17"/>
    <p:sldId id="279" r:id="rId18"/>
    <p:sldId id="271" r:id="rId19"/>
    <p:sldId id="272" r:id="rId20"/>
    <p:sldId id="281" r:id="rId21"/>
    <p:sldId id="282" r:id="rId22"/>
    <p:sldId id="26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AB4AC-4B74-4F73-B744-3B59AC9F0D10}" v="862" vWet="864" dt="2023-03-24T16:27:25.832"/>
    <p1510:client id="{C2DD25D3-6D54-4D50-B352-913B95B54743}" v="809" dt="2023-03-24T16:32:50.958"/>
    <p1510:client id="{F1E5AF3A-2C81-4BF2-A925-32CC2780F607}" v="565" vWet="569" dt="2023-03-24T16:25:50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Neves" userId="a19f56c3-6db2-48d4-a38e-866ab371f1ed" providerId="ADAL" clId="{C2DD25D3-6D54-4D50-B352-913B95B54743}"/>
    <pc:docChg chg="undo custSel addSld modSld">
      <pc:chgData name="João Neves" userId="a19f56c3-6db2-48d4-a38e-866ab371f1ed" providerId="ADAL" clId="{C2DD25D3-6D54-4D50-B352-913B95B54743}" dt="2023-03-24T16:32:50.958" v="697" actId="20577"/>
      <pc:docMkLst>
        <pc:docMk/>
      </pc:docMkLst>
      <pc:sldChg chg="modNotesTx">
        <pc:chgData name="João Neves" userId="a19f56c3-6db2-48d4-a38e-866ab371f1ed" providerId="ADAL" clId="{C2DD25D3-6D54-4D50-B352-913B95B54743}" dt="2023-03-24T16:29:50.487" v="498" actId="20577"/>
        <pc:sldMkLst>
          <pc:docMk/>
          <pc:sldMk cId="988977761" sldId="256"/>
        </pc:sldMkLst>
      </pc:sldChg>
      <pc:sldChg chg="modNotesTx">
        <pc:chgData name="João Neves" userId="a19f56c3-6db2-48d4-a38e-866ab371f1ed" providerId="ADAL" clId="{C2DD25D3-6D54-4D50-B352-913B95B54743}" dt="2023-03-24T16:32:50.958" v="697" actId="20577"/>
        <pc:sldMkLst>
          <pc:docMk/>
          <pc:sldMk cId="3341949811" sldId="262"/>
        </pc:sldMkLst>
      </pc:sldChg>
      <pc:sldChg chg="addSp delSp modSp new mod">
        <pc:chgData name="João Neves" userId="a19f56c3-6db2-48d4-a38e-866ab371f1ed" providerId="ADAL" clId="{C2DD25D3-6D54-4D50-B352-913B95B54743}" dt="2023-03-23T16:55:18.122" v="307" actId="1076"/>
        <pc:sldMkLst>
          <pc:docMk/>
          <pc:sldMk cId="862252277" sldId="269"/>
        </pc:sldMkLst>
        <pc:spChg chg="mod">
          <ac:chgData name="João Neves" userId="a19f56c3-6db2-48d4-a38e-866ab371f1ed" providerId="ADAL" clId="{C2DD25D3-6D54-4D50-B352-913B95B54743}" dt="2023-03-23T16:55:18.122" v="307" actId="1076"/>
          <ac:spMkLst>
            <pc:docMk/>
            <pc:sldMk cId="862252277" sldId="269"/>
            <ac:spMk id="2" creationId="{F1E4EFD8-077D-E5DD-1545-3BEFBA356111}"/>
          </ac:spMkLst>
        </pc:spChg>
        <pc:spChg chg="del">
          <ac:chgData name="João Neves" userId="a19f56c3-6db2-48d4-a38e-866ab371f1ed" providerId="ADAL" clId="{C2DD25D3-6D54-4D50-B352-913B95B54743}" dt="2023-03-23T16:37:09.218" v="7" actId="478"/>
          <ac:spMkLst>
            <pc:docMk/>
            <pc:sldMk cId="862252277" sldId="269"/>
            <ac:spMk id="3" creationId="{F3370A26-26DE-AF9E-8AB3-365BDF1B74BB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4" creationId="{F583E239-E936-B724-C722-1BD74F155CCB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5" creationId="{D6381977-B8D1-C604-CE2E-BC4C0A74EBDF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6" creationId="{00043DD5-30DC-3198-220B-67437CB5D750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7" creationId="{864B48B1-FF84-3FF3-0F87-0A25E5673EFE}"/>
          </ac:spMkLst>
        </pc:spChg>
        <pc:spChg chg="add del mod">
          <ac:chgData name="João Neves" userId="a19f56c3-6db2-48d4-a38e-866ab371f1ed" providerId="ADAL" clId="{C2DD25D3-6D54-4D50-B352-913B95B54743}" dt="2023-03-23T16:42:00.324" v="108" actId="478"/>
          <ac:spMkLst>
            <pc:docMk/>
            <pc:sldMk cId="862252277" sldId="269"/>
            <ac:spMk id="8" creationId="{F4A7498A-26E8-2A3D-D8DB-B2A11911F099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9" creationId="{C1C14046-071D-6519-3D33-3FB861866F29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10" creationId="{3E068C3D-EA87-397F-2F3B-FE3F7C4F2B0A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17" creationId="{A2D9CCCB-2D00-7B6C-306C-B43EC07E49DE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18" creationId="{78135609-5008-C968-0A6C-808C9ED157BE}"/>
          </ac:spMkLst>
        </pc:spChg>
        <pc:spChg chg="add mod">
          <ac:chgData name="João Neves" userId="a19f56c3-6db2-48d4-a38e-866ab371f1ed" providerId="ADAL" clId="{C2DD25D3-6D54-4D50-B352-913B95B54743}" dt="2023-03-23T16:50:02.743" v="305" actId="1076"/>
          <ac:spMkLst>
            <pc:docMk/>
            <pc:sldMk cId="862252277" sldId="269"/>
            <ac:spMk id="25" creationId="{740EB4CD-F16F-4FD1-0071-EFD4CBEC4CA6}"/>
          </ac:spMkLst>
        </pc:sp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12" creationId="{EF488DDA-AD19-58A0-1D1F-D0048ADFD482}"/>
          </ac:cxnSpMkLst>
        </pc:cxn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14" creationId="{989B2C32-232E-6BC0-D6AA-9F8B09174F17}"/>
          </ac:cxnSpMkLst>
        </pc:cxn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16" creationId="{F0E00100-E971-14A3-2499-2208FBB84F99}"/>
          </ac:cxnSpMkLst>
        </pc:cxn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20" creationId="{9BC5CEA8-9B79-1205-36F2-DEA9D4497A93}"/>
          </ac:cxnSpMkLst>
        </pc:cxn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22" creationId="{BF542E4B-FC12-8B98-6AFA-AB013C8F2780}"/>
          </ac:cxnSpMkLst>
        </pc:cxnChg>
        <pc:cxnChg chg="add del">
          <ac:chgData name="João Neves" userId="a19f56c3-6db2-48d4-a38e-866ab371f1ed" providerId="ADAL" clId="{C2DD25D3-6D54-4D50-B352-913B95B54743}" dt="2023-03-23T16:47:10.081" v="237" actId="478"/>
          <ac:cxnSpMkLst>
            <pc:docMk/>
            <pc:sldMk cId="862252277" sldId="269"/>
            <ac:cxnSpMk id="24" creationId="{9C803E6D-C0BD-ED6E-CEC7-6550E0F3034C}"/>
          </ac:cxnSpMkLst>
        </pc:cxnChg>
        <pc:cxnChg chg="add mod">
          <ac:chgData name="João Neves" userId="a19f56c3-6db2-48d4-a38e-866ab371f1ed" providerId="ADAL" clId="{C2DD25D3-6D54-4D50-B352-913B95B54743}" dt="2023-03-23T16:50:02.743" v="305" actId="1076"/>
          <ac:cxnSpMkLst>
            <pc:docMk/>
            <pc:sldMk cId="862252277" sldId="269"/>
            <ac:cxnSpMk id="27" creationId="{39D54A3A-6102-F1AE-4266-363A9B5A6435}"/>
          </ac:cxnSpMkLst>
        </pc:cxnChg>
      </pc:sldChg>
      <pc:sldChg chg="modNotesTx">
        <pc:chgData name="João Neves" userId="a19f56c3-6db2-48d4-a38e-866ab371f1ed" providerId="ADAL" clId="{C2DD25D3-6D54-4D50-B352-913B95B54743}" dt="2023-03-24T16:28:37.423" v="427" actId="20577"/>
        <pc:sldMkLst>
          <pc:docMk/>
          <pc:sldMk cId="2929622040" sldId="271"/>
        </pc:sldMkLst>
      </pc:sldChg>
      <pc:sldChg chg="addSp delSp modSp new mod setBg">
        <pc:chgData name="João Neves" userId="a19f56c3-6db2-48d4-a38e-866ab371f1ed" providerId="ADAL" clId="{C2DD25D3-6D54-4D50-B352-913B95B54743}" dt="2023-03-23T17:47:22.136" v="356" actId="17032"/>
        <pc:sldMkLst>
          <pc:docMk/>
          <pc:sldMk cId="141803894" sldId="273"/>
        </pc:sldMkLst>
        <pc:spChg chg="del mod">
          <ac:chgData name="João Neves" userId="a19f56c3-6db2-48d4-a38e-866ab371f1ed" providerId="ADAL" clId="{C2DD25D3-6D54-4D50-B352-913B95B54743}" dt="2023-03-23T17:43:44.679" v="350" actId="478"/>
          <ac:spMkLst>
            <pc:docMk/>
            <pc:sldMk cId="141803894" sldId="273"/>
            <ac:spMk id="2" creationId="{DA049C43-52A7-A4AD-AFB9-B18778B43A43}"/>
          </ac:spMkLst>
        </pc:spChg>
        <pc:spChg chg="del mod">
          <ac:chgData name="João Neves" userId="a19f56c3-6db2-48d4-a38e-866ab371f1ed" providerId="ADAL" clId="{C2DD25D3-6D54-4D50-B352-913B95B54743}" dt="2023-03-23T17:43:46.041" v="351" actId="478"/>
          <ac:spMkLst>
            <pc:docMk/>
            <pc:sldMk cId="141803894" sldId="273"/>
            <ac:spMk id="3" creationId="{84E0D7D3-A895-DCE5-9671-303741591A25}"/>
          </ac:spMkLst>
        </pc:spChg>
        <pc:spChg chg="add mod">
          <ac:chgData name="João Neves" userId="a19f56c3-6db2-48d4-a38e-866ab371f1ed" providerId="ADAL" clId="{C2DD25D3-6D54-4D50-B352-913B95B54743}" dt="2023-03-23T17:47:22.136" v="356" actId="17032"/>
          <ac:spMkLst>
            <pc:docMk/>
            <pc:sldMk cId="141803894" sldId="273"/>
            <ac:spMk id="4" creationId="{71C8D441-E448-1783-7A0F-C2510E6B40C9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6" creationId="{7441AB28-CBE9-F898-6157-54D3A087FCFC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7" creationId="{E390E2B2-9DC1-0F57-3BA5-54D4E0583ED2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8" creationId="{2C09692C-95F3-4A36-954B-90103B75DB3C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10" creationId="{5B618BA7-C472-D959-DF87-E11F430D5DAE}"/>
          </ac:spMkLst>
        </pc:spChg>
        <pc:spChg chg="add mod">
          <ac:chgData name="João Neves" userId="a19f56c3-6db2-48d4-a38e-866ab371f1ed" providerId="ADAL" clId="{C2DD25D3-6D54-4D50-B352-913B95B54743}" dt="2023-03-23T17:47:21.856" v="355" actId="17032"/>
          <ac:spMkLst>
            <pc:docMk/>
            <pc:sldMk cId="141803894" sldId="273"/>
            <ac:spMk id="11" creationId="{AD59FCCA-2651-2F49-CC11-5F05E5A0EED3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12" creationId="{DCC40F33-BFC2-CF52-20AB-699273877EB7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16" creationId="{38EDD937-B1B2-DAAA-901A-D09EE6DF68BD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17" creationId="{D0EB33B9-04EF-1870-E1AA-2EFF344D143E}"/>
          </ac:spMkLst>
        </pc:spChg>
        <pc:spChg chg="add mod">
          <ac:chgData name="João Neves" userId="a19f56c3-6db2-48d4-a38e-866ab371f1ed" providerId="ADAL" clId="{C2DD25D3-6D54-4D50-B352-913B95B54743}" dt="2023-03-23T17:43:46.987" v="352"/>
          <ac:spMkLst>
            <pc:docMk/>
            <pc:sldMk cId="141803894" sldId="273"/>
            <ac:spMk id="20" creationId="{48B2F92A-EE3C-DDF7-B201-DE1EB031A8F7}"/>
          </ac:spMkLst>
        </pc:spChg>
        <pc:picChg chg="add del mod ord">
          <ac:chgData name="João Neves" userId="a19f56c3-6db2-48d4-a38e-866ab371f1ed" providerId="ADAL" clId="{C2DD25D3-6D54-4D50-B352-913B95B54743}" dt="2023-03-23T17:43:42.937" v="349" actId="478"/>
          <ac:picMkLst>
            <pc:docMk/>
            <pc:sldMk cId="141803894" sldId="273"/>
            <ac:picMk id="5" creationId="{B9A22582-A001-8608-07A3-A9451041BD11}"/>
          </ac:picMkLst>
        </pc:picChg>
        <pc:picChg chg="add del">
          <ac:chgData name="João Neves" userId="a19f56c3-6db2-48d4-a38e-866ab371f1ed" providerId="ADAL" clId="{C2DD25D3-6D54-4D50-B352-913B95B54743}" dt="2023-03-23T16:57:00.372" v="335" actId="26606"/>
          <ac:picMkLst>
            <pc:docMk/>
            <pc:sldMk cId="141803894" sldId="273"/>
            <ac:picMk id="9" creationId="{E0BE7827-5B1A-4F37-BF70-19F7C5C6BDEB}"/>
          </ac:picMkLst>
        </pc:pic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13" creationId="{934579F9-EBE3-1313-16F7-DAD3DAB7CDC3}"/>
          </ac:cxnSpMkLst>
        </pc:cxn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14" creationId="{9B312518-B82D-94F0-7733-13609F9F0322}"/>
          </ac:cxnSpMkLst>
        </pc:cxn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15" creationId="{D0982713-2CF2-C112-1C3C-4F76735127FE}"/>
          </ac:cxnSpMkLst>
        </pc:cxn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18" creationId="{A562A8AD-D594-218B-A1E1-F7BE5E441E19}"/>
          </ac:cxnSpMkLst>
        </pc:cxn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19" creationId="{2F42C323-FDDA-4DEE-A5A5-322B2BF009C3}"/>
          </ac:cxnSpMkLst>
        </pc:cxnChg>
        <pc:cxnChg chg="add mod">
          <ac:chgData name="João Neves" userId="a19f56c3-6db2-48d4-a38e-866ab371f1ed" providerId="ADAL" clId="{C2DD25D3-6D54-4D50-B352-913B95B54743}" dt="2023-03-23T17:43:46.987" v="352"/>
          <ac:cxnSpMkLst>
            <pc:docMk/>
            <pc:sldMk cId="141803894" sldId="273"/>
            <ac:cxnSpMk id="21" creationId="{AD4B3B8D-06E0-17F2-9B6E-E14648E0F76F}"/>
          </ac:cxnSpMkLst>
        </pc:cxnChg>
      </pc:sldChg>
      <pc:sldChg chg="addSp delSp new mod">
        <pc:chgData name="João Neves" userId="a19f56c3-6db2-48d4-a38e-866ab371f1ed" providerId="ADAL" clId="{C2DD25D3-6D54-4D50-B352-913B95B54743}" dt="2023-03-23T18:02:26.505" v="360" actId="22"/>
        <pc:sldMkLst>
          <pc:docMk/>
          <pc:sldMk cId="4204108863" sldId="280"/>
        </pc:sldMkLst>
        <pc:spChg chg="del">
          <ac:chgData name="João Neves" userId="a19f56c3-6db2-48d4-a38e-866ab371f1ed" providerId="ADAL" clId="{C2DD25D3-6D54-4D50-B352-913B95B54743}" dt="2023-03-23T18:02:25.653" v="359" actId="478"/>
          <ac:spMkLst>
            <pc:docMk/>
            <pc:sldMk cId="4204108863" sldId="280"/>
            <ac:spMk id="2" creationId="{3B52A3E1-E6EB-A42F-0692-CEA89225BA39}"/>
          </ac:spMkLst>
        </pc:spChg>
        <pc:spChg chg="del">
          <ac:chgData name="João Neves" userId="a19f56c3-6db2-48d4-a38e-866ab371f1ed" providerId="ADAL" clId="{C2DD25D3-6D54-4D50-B352-913B95B54743}" dt="2023-03-23T18:02:24.444" v="358" actId="478"/>
          <ac:spMkLst>
            <pc:docMk/>
            <pc:sldMk cId="4204108863" sldId="280"/>
            <ac:spMk id="3" creationId="{F644C519-2546-3912-112C-2F0E203DE6EE}"/>
          </ac:spMkLst>
        </pc:spChg>
        <pc:picChg chg="add">
          <ac:chgData name="João Neves" userId="a19f56c3-6db2-48d4-a38e-866ab371f1ed" providerId="ADAL" clId="{C2DD25D3-6D54-4D50-B352-913B95B54743}" dt="2023-03-23T18:02:26.505" v="360" actId="22"/>
          <ac:picMkLst>
            <pc:docMk/>
            <pc:sldMk cId="4204108863" sldId="280"/>
            <ac:picMk id="5" creationId="{67D89C64-BCEB-2802-5C8E-7F36A8F42429}"/>
          </ac:picMkLst>
        </pc:picChg>
      </pc:sldChg>
      <pc:sldChg chg="addSp modSp mod">
        <pc:chgData name="João Neves" userId="a19f56c3-6db2-48d4-a38e-866ab371f1ed" providerId="ADAL" clId="{C2DD25D3-6D54-4D50-B352-913B95B54743}" dt="2023-03-23T18:04:15.907" v="369" actId="1076"/>
        <pc:sldMkLst>
          <pc:docMk/>
          <pc:sldMk cId="2401447542" sldId="281"/>
        </pc:sldMkLst>
        <pc:picChg chg="add mod">
          <ac:chgData name="João Neves" userId="a19f56c3-6db2-48d4-a38e-866ab371f1ed" providerId="ADAL" clId="{C2DD25D3-6D54-4D50-B352-913B95B54743}" dt="2023-03-23T18:04:09.693" v="368" actId="1076"/>
          <ac:picMkLst>
            <pc:docMk/>
            <pc:sldMk cId="2401447542" sldId="281"/>
            <ac:picMk id="7" creationId="{CDFE3727-6980-D329-649F-C512162DC6CF}"/>
          </ac:picMkLst>
        </pc:picChg>
        <pc:picChg chg="add mod">
          <ac:chgData name="João Neves" userId="a19f56c3-6db2-48d4-a38e-866ab371f1ed" providerId="ADAL" clId="{C2DD25D3-6D54-4D50-B352-913B95B54743}" dt="2023-03-23T18:04:15.907" v="369" actId="1076"/>
          <ac:picMkLst>
            <pc:docMk/>
            <pc:sldMk cId="2401447542" sldId="281"/>
            <ac:picMk id="9" creationId="{58F01DC6-FAE4-26F8-0063-CD7D42D229B6}"/>
          </ac:picMkLst>
        </pc:picChg>
      </pc:sldChg>
    </pc:docChg>
  </pc:docChgLst>
  <pc:docChgLst>
    <pc:chgData name="Catarina Pereira" userId="S::catarinamendez@ua.pt::520be0b1-c130-4cb9-aa50-6e14f3bd5f6b" providerId="AD" clId="Web-{23EF083E-E86E-4878-B5D8-D49E6EDFAD6B}"/>
    <pc:docChg chg="modSld">
      <pc:chgData name="Catarina Pereira" userId="S::catarinamendez@ua.pt::520be0b1-c130-4cb9-aa50-6e14f3bd5f6b" providerId="AD" clId="Web-{23EF083E-E86E-4878-B5D8-D49E6EDFAD6B}" dt="2023-03-24T16:32:50.369" v="254" actId="20577"/>
      <pc:docMkLst>
        <pc:docMk/>
      </pc:docMkLst>
      <pc:sldChg chg="modSp">
        <pc:chgData name="Catarina Pereira" userId="S::catarinamendez@ua.pt::520be0b1-c130-4cb9-aa50-6e14f3bd5f6b" providerId="AD" clId="Web-{23EF083E-E86E-4878-B5D8-D49E6EDFAD6B}" dt="2023-03-24T16:32:50.369" v="254" actId="20577"/>
        <pc:sldMkLst>
          <pc:docMk/>
          <pc:sldMk cId="1321124760" sldId="257"/>
        </pc:sldMkLst>
        <pc:graphicFrameChg chg="modGraphic">
          <ac:chgData name="Catarina Pereira" userId="S::catarinamendez@ua.pt::520be0b1-c130-4cb9-aa50-6e14f3bd5f6b" providerId="AD" clId="Web-{23EF083E-E86E-4878-B5D8-D49E6EDFAD6B}" dt="2023-03-24T16:32:50.369" v="254" actId="20577"/>
          <ac:graphicFrameMkLst>
            <pc:docMk/>
            <pc:sldMk cId="1321124760" sldId="257"/>
            <ac:graphicFrameMk id="7" creationId="{44634ECF-2B3B-21E4-C2DF-49629EEE61C6}"/>
          </ac:graphicFrameMkLst>
        </pc:graphicFrameChg>
      </pc:sldChg>
      <pc:sldChg chg="modNotes">
        <pc:chgData name="Catarina Pereira" userId="S::catarinamendez@ua.pt::520be0b1-c130-4cb9-aa50-6e14f3bd5f6b" providerId="AD" clId="Web-{23EF083E-E86E-4878-B5D8-D49E6EDFAD6B}" dt="2023-03-24T16:32:23.258" v="247"/>
        <pc:sldMkLst>
          <pc:docMk/>
          <pc:sldMk cId="3937468031" sldId="274"/>
        </pc:sldMkLst>
      </pc:sldChg>
    </pc:docChg>
  </pc:docChgLst>
  <pc:docChgLst>
    <pc:chgData name="Carlos Ribeiro" userId="9a867a0c-5e89-48ed-adff-46d0d73febd6" providerId="ADAL" clId="{F1E5AF3A-2C81-4BF2-A925-32CC2780F607}"/>
    <pc:docChg chg="undo custSel addSld delSld modSld sldOrd">
      <pc:chgData name="Carlos Ribeiro" userId="9a867a0c-5e89-48ed-adff-46d0d73febd6" providerId="ADAL" clId="{F1E5AF3A-2C81-4BF2-A925-32CC2780F607}" dt="2023-03-23T18:04:14.068" v="504" actId="122"/>
      <pc:docMkLst>
        <pc:docMk/>
      </pc:docMkLst>
      <pc:sldChg chg="addSp delSp modSp mod">
        <pc:chgData name="Carlos Ribeiro" userId="9a867a0c-5e89-48ed-adff-46d0d73febd6" providerId="ADAL" clId="{F1E5AF3A-2C81-4BF2-A925-32CC2780F607}" dt="2023-03-23T16:41:48.302" v="419" actId="20577"/>
        <pc:sldMkLst>
          <pc:docMk/>
          <pc:sldMk cId="1321124760" sldId="257"/>
        </pc:sldMkLst>
        <pc:spChg chg="mod">
          <ac:chgData name="Carlos Ribeiro" userId="9a867a0c-5e89-48ed-adff-46d0d73febd6" providerId="ADAL" clId="{F1E5AF3A-2C81-4BF2-A925-32CC2780F607}" dt="2023-03-23T16:33:05.606" v="175" actId="1076"/>
          <ac:spMkLst>
            <pc:docMk/>
            <pc:sldMk cId="1321124760" sldId="257"/>
            <ac:spMk id="2" creationId="{30525694-36C5-0196-5A68-EE30AFFF29B1}"/>
          </ac:spMkLst>
        </pc:spChg>
        <pc:spChg chg="add mod">
          <ac:chgData name="Carlos Ribeiro" userId="9a867a0c-5e89-48ed-adff-46d0d73febd6" providerId="ADAL" clId="{F1E5AF3A-2C81-4BF2-A925-32CC2780F607}" dt="2023-03-23T16:34:19.900" v="203"/>
          <ac:spMkLst>
            <pc:docMk/>
            <pc:sldMk cId="1321124760" sldId="257"/>
            <ac:spMk id="5" creationId="{7DF12E25-927A-1675-7EEA-41D7E58EA7FF}"/>
          </ac:spMkLst>
        </pc:spChg>
        <pc:spChg chg="add mod">
          <ac:chgData name="Carlos Ribeiro" userId="9a867a0c-5e89-48ed-adff-46d0d73febd6" providerId="ADAL" clId="{F1E5AF3A-2C81-4BF2-A925-32CC2780F607}" dt="2023-03-23T16:34:19.900" v="203"/>
          <ac:spMkLst>
            <pc:docMk/>
            <pc:sldMk cId="1321124760" sldId="257"/>
            <ac:spMk id="6" creationId="{1AB0E27B-F082-B1F6-BCEB-623F0543AD18}"/>
          </ac:spMkLst>
        </pc:spChg>
        <pc:spChg chg="add del mod">
          <ac:chgData name="Carlos Ribeiro" userId="9a867a0c-5e89-48ed-adff-46d0d73febd6" providerId="ADAL" clId="{F1E5AF3A-2C81-4BF2-A925-32CC2780F607}" dt="2023-03-23T16:36:33.093" v="267" actId="478"/>
          <ac:spMkLst>
            <pc:docMk/>
            <pc:sldMk cId="1321124760" sldId="257"/>
            <ac:spMk id="10" creationId="{40521783-B24C-21A1-5E1C-8502B6782052}"/>
          </ac:spMkLst>
        </pc:spChg>
        <pc:spChg chg="add del mod">
          <ac:chgData name="Carlos Ribeiro" userId="9a867a0c-5e89-48ed-adff-46d0d73febd6" providerId="ADAL" clId="{F1E5AF3A-2C81-4BF2-A925-32CC2780F607}" dt="2023-03-23T16:37:00.450" v="271" actId="478"/>
          <ac:spMkLst>
            <pc:docMk/>
            <pc:sldMk cId="1321124760" sldId="257"/>
            <ac:spMk id="12" creationId="{4F2776CD-D8DA-55E1-EEB2-490723FE8266}"/>
          </ac:spMkLst>
        </pc:spChg>
        <pc:grpChg chg="add mod">
          <ac:chgData name="Carlos Ribeiro" userId="9a867a0c-5e89-48ed-adff-46d0d73febd6" providerId="ADAL" clId="{F1E5AF3A-2C81-4BF2-A925-32CC2780F607}" dt="2023-03-23T16:34:19.900" v="203"/>
          <ac:grpSpMkLst>
            <pc:docMk/>
            <pc:sldMk cId="1321124760" sldId="257"/>
            <ac:grpSpMk id="4" creationId="{9DE981DE-3B7E-B475-1D44-E43D47512F64}"/>
          </ac:grpSpMkLst>
        </pc:grpChg>
        <pc:graphicFrameChg chg="add del mod">
          <ac:chgData name="Carlos Ribeiro" userId="9a867a0c-5e89-48ed-adff-46d0d73febd6" providerId="ADAL" clId="{F1E5AF3A-2C81-4BF2-A925-32CC2780F607}" dt="2023-03-23T16:33:13.984" v="178"/>
          <ac:graphicFrameMkLst>
            <pc:docMk/>
            <pc:sldMk cId="1321124760" sldId="257"/>
            <ac:graphicFrameMk id="3" creationId="{8F2A43C2-5437-0AD4-A83A-5700168DC29F}"/>
          </ac:graphicFrameMkLst>
        </pc:graphicFrameChg>
        <pc:graphicFrameChg chg="add del mod">
          <ac:chgData name="Carlos Ribeiro" userId="9a867a0c-5e89-48ed-adff-46d0d73febd6" providerId="ADAL" clId="{F1E5AF3A-2C81-4BF2-A925-32CC2780F607}" dt="2023-03-23T16:41:48.302" v="419" actId="20577"/>
          <ac:graphicFrameMkLst>
            <pc:docMk/>
            <pc:sldMk cId="1321124760" sldId="257"/>
            <ac:graphicFrameMk id="7" creationId="{44634ECF-2B3B-21E4-C2DF-49629EEE61C6}"/>
          </ac:graphicFrameMkLst>
        </pc:graphicFrameChg>
        <pc:graphicFrameChg chg="add del mod">
          <ac:chgData name="Carlos Ribeiro" userId="9a867a0c-5e89-48ed-adff-46d0d73febd6" providerId="ADAL" clId="{F1E5AF3A-2C81-4BF2-A925-32CC2780F607}" dt="2023-03-23T16:34:35.432" v="208"/>
          <ac:graphicFrameMkLst>
            <pc:docMk/>
            <pc:sldMk cId="1321124760" sldId="257"/>
            <ac:graphicFrameMk id="8" creationId="{8495999F-96BD-79F2-0E65-EC66C45DDA01}"/>
          </ac:graphicFrameMkLst>
        </pc:graphicFrameChg>
        <pc:graphicFrameChg chg="add del mod">
          <ac:chgData name="Carlos Ribeiro" userId="9a867a0c-5e89-48ed-adff-46d0d73febd6" providerId="ADAL" clId="{F1E5AF3A-2C81-4BF2-A925-32CC2780F607}" dt="2023-03-23T16:35:31.867" v="222"/>
          <ac:graphicFrameMkLst>
            <pc:docMk/>
            <pc:sldMk cId="1321124760" sldId="257"/>
            <ac:graphicFrameMk id="9" creationId="{61EEDAC9-C8FC-3B46-52DA-C691DD71BA46}"/>
          </ac:graphicFrameMkLst>
        </pc:graphicFrameChg>
      </pc:sldChg>
      <pc:sldChg chg="modSp mod">
        <pc:chgData name="Carlos Ribeiro" userId="9a867a0c-5e89-48ed-adff-46d0d73febd6" providerId="ADAL" clId="{F1E5AF3A-2C81-4BF2-A925-32CC2780F607}" dt="2023-03-23T16:39:27.469" v="406" actId="20577"/>
        <pc:sldMkLst>
          <pc:docMk/>
          <pc:sldMk cId="291679394" sldId="258"/>
        </pc:sldMkLst>
        <pc:spChg chg="mod">
          <ac:chgData name="Carlos Ribeiro" userId="9a867a0c-5e89-48ed-adff-46d0d73febd6" providerId="ADAL" clId="{F1E5AF3A-2C81-4BF2-A925-32CC2780F607}" dt="2023-03-23T16:39:27.469" v="406" actId="20577"/>
          <ac:spMkLst>
            <pc:docMk/>
            <pc:sldMk cId="291679394" sldId="258"/>
            <ac:spMk id="2" creationId="{F370DB71-DBA2-FE66-E523-B0489C5086D4}"/>
          </ac:spMkLst>
        </pc:spChg>
      </pc:sldChg>
      <pc:sldChg chg="ord">
        <pc:chgData name="Carlos Ribeiro" userId="9a867a0c-5e89-48ed-adff-46d0d73febd6" providerId="ADAL" clId="{F1E5AF3A-2C81-4BF2-A925-32CC2780F607}" dt="2023-03-23T16:43:15.575" v="431"/>
        <pc:sldMkLst>
          <pc:docMk/>
          <pc:sldMk cId="2439275966" sldId="259"/>
        </pc:sldMkLst>
      </pc:sldChg>
      <pc:sldChg chg="ord">
        <pc:chgData name="Carlos Ribeiro" userId="9a867a0c-5e89-48ed-adff-46d0d73febd6" providerId="ADAL" clId="{F1E5AF3A-2C81-4BF2-A925-32CC2780F607}" dt="2023-03-23T16:41:09.102" v="413"/>
        <pc:sldMkLst>
          <pc:docMk/>
          <pc:sldMk cId="4248663499" sldId="260"/>
        </pc:sldMkLst>
      </pc:sldChg>
      <pc:sldChg chg="ord">
        <pc:chgData name="Carlos Ribeiro" userId="9a867a0c-5e89-48ed-adff-46d0d73febd6" providerId="ADAL" clId="{F1E5AF3A-2C81-4BF2-A925-32CC2780F607}" dt="2023-03-23T16:43:31.016" v="433"/>
        <pc:sldMkLst>
          <pc:docMk/>
          <pc:sldMk cId="1676392594" sldId="261"/>
        </pc:sldMkLst>
      </pc:sldChg>
      <pc:sldChg chg="ord">
        <pc:chgData name="Carlos Ribeiro" userId="9a867a0c-5e89-48ed-adff-46d0d73febd6" providerId="ADAL" clId="{F1E5AF3A-2C81-4BF2-A925-32CC2780F607}" dt="2023-03-23T16:43:03.455" v="429"/>
        <pc:sldMkLst>
          <pc:docMk/>
          <pc:sldMk cId="3043700506" sldId="264"/>
        </pc:sldMkLst>
      </pc:sldChg>
      <pc:sldChg chg="ord">
        <pc:chgData name="Carlos Ribeiro" userId="9a867a0c-5e89-48ed-adff-46d0d73febd6" providerId="ADAL" clId="{F1E5AF3A-2C81-4BF2-A925-32CC2780F607}" dt="2023-03-23T16:41:11.528" v="415"/>
        <pc:sldMkLst>
          <pc:docMk/>
          <pc:sldMk cId="1333875169" sldId="265"/>
        </pc:sldMkLst>
      </pc:sldChg>
      <pc:sldChg chg="ord">
        <pc:chgData name="Carlos Ribeiro" userId="9a867a0c-5e89-48ed-adff-46d0d73febd6" providerId="ADAL" clId="{F1E5AF3A-2C81-4BF2-A925-32CC2780F607}" dt="2023-03-23T16:41:20.287" v="417"/>
        <pc:sldMkLst>
          <pc:docMk/>
          <pc:sldMk cId="2644150880" sldId="268"/>
        </pc:sldMkLst>
      </pc:sldChg>
      <pc:sldChg chg="delSp modSp new mod">
        <pc:chgData name="Carlos Ribeiro" userId="9a867a0c-5e89-48ed-adff-46d0d73febd6" providerId="ADAL" clId="{F1E5AF3A-2C81-4BF2-A925-32CC2780F607}" dt="2023-03-23T16:40:11.504" v="411" actId="790"/>
        <pc:sldMkLst>
          <pc:docMk/>
          <pc:sldMk cId="3598898715" sldId="270"/>
        </pc:sldMkLst>
        <pc:spChg chg="mod">
          <ac:chgData name="Carlos Ribeiro" userId="9a867a0c-5e89-48ed-adff-46d0d73febd6" providerId="ADAL" clId="{F1E5AF3A-2C81-4BF2-A925-32CC2780F607}" dt="2023-03-23T16:40:11.504" v="411" actId="790"/>
          <ac:spMkLst>
            <pc:docMk/>
            <pc:sldMk cId="3598898715" sldId="270"/>
            <ac:spMk id="2" creationId="{9ECCB330-E41B-7B1C-660B-E476F1B7AD7D}"/>
          </ac:spMkLst>
        </pc:spChg>
        <pc:spChg chg="del">
          <ac:chgData name="Carlos Ribeiro" userId="9a867a0c-5e89-48ed-adff-46d0d73febd6" providerId="ADAL" clId="{F1E5AF3A-2C81-4BF2-A925-32CC2780F607}" dt="2023-03-23T16:40:05.988" v="410" actId="478"/>
          <ac:spMkLst>
            <pc:docMk/>
            <pc:sldMk cId="3598898715" sldId="270"/>
            <ac:spMk id="3" creationId="{6B83B3F8-EE57-C85F-A325-55701F430C23}"/>
          </ac:spMkLst>
        </pc:spChg>
      </pc:sldChg>
      <pc:sldChg chg="addSp modSp add mod">
        <pc:chgData name="Carlos Ribeiro" userId="9a867a0c-5e89-48ed-adff-46d0d73febd6" providerId="ADAL" clId="{F1E5AF3A-2C81-4BF2-A925-32CC2780F607}" dt="2023-03-23T17:45:00.706" v="444" actId="1076"/>
        <pc:sldMkLst>
          <pc:docMk/>
          <pc:sldMk cId="2929622040" sldId="271"/>
        </pc:sldMkLst>
        <pc:spChg chg="mod">
          <ac:chgData name="Carlos Ribeiro" userId="9a867a0c-5e89-48ed-adff-46d0d73febd6" providerId="ADAL" clId="{F1E5AF3A-2C81-4BF2-A925-32CC2780F607}" dt="2023-03-23T16:41:57.531" v="421" actId="20577"/>
          <ac:spMkLst>
            <pc:docMk/>
            <pc:sldMk cId="2929622040" sldId="271"/>
            <ac:spMk id="2" creationId="{9ECCB330-E41B-7B1C-660B-E476F1B7AD7D}"/>
          </ac:spMkLst>
        </pc:spChg>
        <pc:picChg chg="add mod">
          <ac:chgData name="Carlos Ribeiro" userId="9a867a0c-5e89-48ed-adff-46d0d73febd6" providerId="ADAL" clId="{F1E5AF3A-2C81-4BF2-A925-32CC2780F607}" dt="2023-03-23T17:45:00.706" v="444" actId="1076"/>
          <ac:picMkLst>
            <pc:docMk/>
            <pc:sldMk cId="2929622040" sldId="271"/>
            <ac:picMk id="4" creationId="{2050EB52-92D1-53B0-C93B-240DB5C108EB}"/>
          </ac:picMkLst>
        </pc:picChg>
      </pc:sldChg>
      <pc:sldChg chg="addSp delSp modSp new mod">
        <pc:chgData name="Carlos Ribeiro" userId="9a867a0c-5e89-48ed-adff-46d0d73febd6" providerId="ADAL" clId="{F1E5AF3A-2C81-4BF2-A925-32CC2780F607}" dt="2023-03-23T18:04:14.068" v="504" actId="122"/>
        <pc:sldMkLst>
          <pc:docMk/>
          <pc:sldMk cId="2557182663" sldId="272"/>
        </pc:sldMkLst>
        <pc:spChg chg="mod">
          <ac:chgData name="Carlos Ribeiro" userId="9a867a0c-5e89-48ed-adff-46d0d73febd6" providerId="ADAL" clId="{F1E5AF3A-2C81-4BF2-A925-32CC2780F607}" dt="2023-03-23T16:42:23.612" v="426" actId="27636"/>
          <ac:spMkLst>
            <pc:docMk/>
            <pc:sldMk cId="2557182663" sldId="272"/>
            <ac:spMk id="2" creationId="{5B2427F2-F8A7-7F7A-9E6A-4478280BBB55}"/>
          </ac:spMkLst>
        </pc:spChg>
        <pc:spChg chg="del">
          <ac:chgData name="Carlos Ribeiro" userId="9a867a0c-5e89-48ed-adff-46d0d73febd6" providerId="ADAL" clId="{F1E5AF3A-2C81-4BF2-A925-32CC2780F607}" dt="2023-03-23T16:42:25.436" v="427" actId="478"/>
          <ac:spMkLst>
            <pc:docMk/>
            <pc:sldMk cId="2557182663" sldId="272"/>
            <ac:spMk id="3" creationId="{F489DF8C-5E1A-A616-490D-7A0C83CC34E5}"/>
          </ac:spMkLst>
        </pc:spChg>
        <pc:spChg chg="add mod">
          <ac:chgData name="Carlos Ribeiro" userId="9a867a0c-5e89-48ed-adff-46d0d73febd6" providerId="ADAL" clId="{F1E5AF3A-2C81-4BF2-A925-32CC2780F607}" dt="2023-03-23T18:04:14.068" v="504" actId="122"/>
          <ac:spMkLst>
            <pc:docMk/>
            <pc:sldMk cId="2557182663" sldId="272"/>
            <ac:spMk id="6" creationId="{40B1C133-9FAC-D0FB-38C2-31475B82AA9F}"/>
          </ac:spMkLst>
        </pc:spChg>
        <pc:picChg chg="add mod">
          <ac:chgData name="Carlos Ribeiro" userId="9a867a0c-5e89-48ed-adff-46d0d73febd6" providerId="ADAL" clId="{F1E5AF3A-2C81-4BF2-A925-32CC2780F607}" dt="2023-03-23T17:51:23.147" v="451" actId="1076"/>
          <ac:picMkLst>
            <pc:docMk/>
            <pc:sldMk cId="2557182663" sldId="272"/>
            <ac:picMk id="5" creationId="{8D3EF1F2-5C44-73B8-7EC4-8CB99FB3773A}"/>
          </ac:picMkLst>
        </pc:picChg>
      </pc:sldChg>
      <pc:sldChg chg="del">
        <pc:chgData name="Carlos Ribeiro" userId="9a867a0c-5e89-48ed-adff-46d0d73febd6" providerId="ADAL" clId="{F1E5AF3A-2C81-4BF2-A925-32CC2780F607}" dt="2023-03-23T18:03:12.033" v="452" actId="47"/>
        <pc:sldMkLst>
          <pc:docMk/>
          <pc:sldMk cId="4204108863" sldId="280"/>
        </pc:sldMkLst>
      </pc:sldChg>
    </pc:docChg>
  </pc:docChgLst>
  <pc:docChgLst>
    <pc:chgData name="Bruno Oliveira" userId="9fa7b979-610d-414d-be66-8a3023a9c461" providerId="ADAL" clId="{033AB4AC-4B74-4F73-B744-3B59AC9F0D10}"/>
    <pc:docChg chg="undo custSel addSld delSld modSld">
      <pc:chgData name="Bruno Oliveira" userId="9fa7b979-610d-414d-be66-8a3023a9c461" providerId="ADAL" clId="{033AB4AC-4B74-4F73-B744-3B59AC9F0D10}" dt="2023-03-24T16:26:41.209" v="816" actId="20577"/>
      <pc:docMkLst>
        <pc:docMk/>
      </pc:docMkLst>
      <pc:sldChg chg="modSp mod">
        <pc:chgData name="Bruno Oliveira" userId="9fa7b979-610d-414d-be66-8a3023a9c461" providerId="ADAL" clId="{033AB4AC-4B74-4F73-B744-3B59AC9F0D10}" dt="2023-03-23T17:48:46.634" v="667" actId="20577"/>
        <pc:sldMkLst>
          <pc:docMk/>
          <pc:sldMk cId="988977761" sldId="256"/>
        </pc:sldMkLst>
        <pc:spChg chg="mod">
          <ac:chgData name="Bruno Oliveira" userId="9fa7b979-610d-414d-be66-8a3023a9c461" providerId="ADAL" clId="{033AB4AC-4B74-4F73-B744-3B59AC9F0D10}" dt="2023-03-23T17:48:46.634" v="667" actId="20577"/>
          <ac:spMkLst>
            <pc:docMk/>
            <pc:sldMk cId="988977761" sldId="256"/>
            <ac:spMk id="5" creationId="{9E37257F-284F-F2B7-4388-B2887B7116F2}"/>
          </ac:spMkLst>
        </pc:spChg>
      </pc:sldChg>
      <pc:sldChg chg="modSp">
        <pc:chgData name="Bruno Oliveira" userId="9fa7b979-610d-414d-be66-8a3023a9c461" providerId="ADAL" clId="{033AB4AC-4B74-4F73-B744-3B59AC9F0D10}" dt="2023-03-23T16:35:01.747" v="0" actId="13204"/>
        <pc:sldMkLst>
          <pc:docMk/>
          <pc:sldMk cId="1321124760" sldId="257"/>
        </pc:sldMkLst>
        <pc:graphicFrameChg chg="mod">
          <ac:chgData name="Bruno Oliveira" userId="9fa7b979-610d-414d-be66-8a3023a9c461" providerId="ADAL" clId="{033AB4AC-4B74-4F73-B744-3B59AC9F0D10}" dt="2023-03-23T16:35:01.747" v="0" actId="13204"/>
          <ac:graphicFrameMkLst>
            <pc:docMk/>
            <pc:sldMk cId="1321124760" sldId="257"/>
            <ac:graphicFrameMk id="7" creationId="{44634ECF-2B3B-21E4-C2DF-49629EEE61C6}"/>
          </ac:graphicFrameMkLst>
        </pc:graphicFrameChg>
      </pc:sldChg>
      <pc:sldChg chg="del">
        <pc:chgData name="Bruno Oliveira" userId="9fa7b979-610d-414d-be66-8a3023a9c461" providerId="ADAL" clId="{033AB4AC-4B74-4F73-B744-3B59AC9F0D10}" dt="2023-03-23T16:59:26.101" v="134" actId="47"/>
        <pc:sldMkLst>
          <pc:docMk/>
          <pc:sldMk cId="2439275966" sldId="259"/>
        </pc:sldMkLst>
      </pc:sldChg>
      <pc:sldChg chg="del">
        <pc:chgData name="Bruno Oliveira" userId="9fa7b979-610d-414d-be66-8a3023a9c461" providerId="ADAL" clId="{033AB4AC-4B74-4F73-B744-3B59AC9F0D10}" dt="2023-03-23T16:59:26.101" v="134" actId="47"/>
        <pc:sldMkLst>
          <pc:docMk/>
          <pc:sldMk cId="1676392594" sldId="261"/>
        </pc:sldMkLst>
      </pc:sldChg>
      <pc:sldChg chg="modSp mod">
        <pc:chgData name="Bruno Oliveira" userId="9fa7b979-610d-414d-be66-8a3023a9c461" providerId="ADAL" clId="{033AB4AC-4B74-4F73-B744-3B59AC9F0D10}" dt="2023-03-23T16:49:59.266" v="31" actId="1076"/>
        <pc:sldMkLst>
          <pc:docMk/>
          <pc:sldMk cId="3341949811" sldId="262"/>
        </pc:sldMkLst>
        <pc:spChg chg="mod">
          <ac:chgData name="Bruno Oliveira" userId="9fa7b979-610d-414d-be66-8a3023a9c461" providerId="ADAL" clId="{033AB4AC-4B74-4F73-B744-3B59AC9F0D10}" dt="2023-03-23T16:49:33.159" v="21" actId="1076"/>
          <ac:spMkLst>
            <pc:docMk/>
            <pc:sldMk cId="3341949811" sldId="262"/>
            <ac:spMk id="4" creationId="{114203E1-6CCB-7120-ED46-6AA6D9D37949}"/>
          </ac:spMkLst>
        </pc:spChg>
        <pc:picChg chg="mod">
          <ac:chgData name="Bruno Oliveira" userId="9fa7b979-610d-414d-be66-8a3023a9c461" providerId="ADAL" clId="{033AB4AC-4B74-4F73-B744-3B59AC9F0D10}" dt="2023-03-23T16:49:40.908" v="25" actId="1076"/>
          <ac:picMkLst>
            <pc:docMk/>
            <pc:sldMk cId="3341949811" sldId="262"/>
            <ac:picMk id="28" creationId="{E2DE903C-60E6-BBA0-69FF-EE6718C4CF1D}"/>
          </ac:picMkLst>
        </pc:picChg>
        <pc:picChg chg="mod">
          <ac:chgData name="Bruno Oliveira" userId="9fa7b979-610d-414d-be66-8a3023a9c461" providerId="ADAL" clId="{033AB4AC-4B74-4F73-B744-3B59AC9F0D10}" dt="2023-03-23T16:49:59.266" v="31" actId="1076"/>
          <ac:picMkLst>
            <pc:docMk/>
            <pc:sldMk cId="3341949811" sldId="262"/>
            <ac:picMk id="29" creationId="{9919C48C-EA8A-74FE-4B8B-42951A1BD14A}"/>
          </ac:picMkLst>
        </pc:picChg>
        <pc:picChg chg="mod">
          <ac:chgData name="Bruno Oliveira" userId="9fa7b979-610d-414d-be66-8a3023a9c461" providerId="ADAL" clId="{033AB4AC-4B74-4F73-B744-3B59AC9F0D10}" dt="2023-03-23T16:49:28.384" v="18" actId="1076"/>
          <ac:picMkLst>
            <pc:docMk/>
            <pc:sldMk cId="3341949811" sldId="262"/>
            <ac:picMk id="30" creationId="{C460E153-BE04-79FE-75F8-A88BD2C27A32}"/>
          </ac:picMkLst>
        </pc:picChg>
        <pc:cxnChg chg="mod">
          <ac:chgData name="Bruno Oliveira" userId="9fa7b979-610d-414d-be66-8a3023a9c461" providerId="ADAL" clId="{033AB4AC-4B74-4F73-B744-3B59AC9F0D10}" dt="2023-03-23T16:49:43.814" v="26" actId="14100"/>
          <ac:cxnSpMkLst>
            <pc:docMk/>
            <pc:sldMk cId="3341949811" sldId="262"/>
            <ac:cxnSpMk id="31" creationId="{DC6C5C46-16B4-2504-4E33-02571B31F5D5}"/>
          </ac:cxnSpMkLst>
        </pc:cxnChg>
        <pc:cxnChg chg="mod">
          <ac:chgData name="Bruno Oliveira" userId="9fa7b979-610d-414d-be66-8a3023a9c461" providerId="ADAL" clId="{033AB4AC-4B74-4F73-B744-3B59AC9F0D10}" dt="2023-03-23T16:49:59.266" v="31" actId="1076"/>
          <ac:cxnSpMkLst>
            <pc:docMk/>
            <pc:sldMk cId="3341949811" sldId="262"/>
            <ac:cxnSpMk id="1027" creationId="{687C870A-78A5-243C-7D9F-7365BF27244E}"/>
          </ac:cxnSpMkLst>
        </pc:cxnChg>
        <pc:cxnChg chg="mod">
          <ac:chgData name="Bruno Oliveira" userId="9fa7b979-610d-414d-be66-8a3023a9c461" providerId="ADAL" clId="{033AB4AC-4B74-4F73-B744-3B59AC9F0D10}" dt="2023-03-23T16:49:54.514" v="30" actId="1076"/>
          <ac:cxnSpMkLst>
            <pc:docMk/>
            <pc:sldMk cId="3341949811" sldId="262"/>
            <ac:cxnSpMk id="1048" creationId="{A9A12028-EAF7-45C5-3546-5C33CAB8C34B}"/>
          </ac:cxnSpMkLst>
        </pc:cxnChg>
      </pc:sldChg>
      <pc:sldChg chg="addSp delSp modSp mod">
        <pc:chgData name="Bruno Oliveira" userId="9fa7b979-610d-414d-be66-8a3023a9c461" providerId="ADAL" clId="{033AB4AC-4B74-4F73-B744-3B59AC9F0D10}" dt="2023-03-23T16:48:50.190" v="16" actId="1440"/>
        <pc:sldMkLst>
          <pc:docMk/>
          <pc:sldMk cId="3043700506" sldId="264"/>
        </pc:sldMkLst>
        <pc:spChg chg="del">
          <ac:chgData name="Bruno Oliveira" userId="9fa7b979-610d-414d-be66-8a3023a9c461" providerId="ADAL" clId="{033AB4AC-4B74-4F73-B744-3B59AC9F0D10}" dt="2023-03-23T16:45:25.619" v="2" actId="478"/>
          <ac:spMkLst>
            <pc:docMk/>
            <pc:sldMk cId="3043700506" sldId="264"/>
            <ac:spMk id="2" creationId="{FE4F2AA3-3FB6-6DA5-2660-32325C40A723}"/>
          </ac:spMkLst>
        </pc:spChg>
        <pc:spChg chg="add mod">
          <ac:chgData name="Bruno Oliveira" userId="9fa7b979-610d-414d-be66-8a3023a9c461" providerId="ADAL" clId="{033AB4AC-4B74-4F73-B744-3B59AC9F0D10}" dt="2023-03-23T16:48:38.895" v="15"/>
          <ac:spMkLst>
            <pc:docMk/>
            <pc:sldMk cId="3043700506" sldId="264"/>
            <ac:spMk id="5" creationId="{2E802D19-DE39-C2C7-CBA7-F26862109260}"/>
          </ac:spMkLst>
        </pc:spChg>
        <pc:graphicFrameChg chg="del">
          <ac:chgData name="Bruno Oliveira" userId="9fa7b979-610d-414d-be66-8a3023a9c461" providerId="ADAL" clId="{033AB4AC-4B74-4F73-B744-3B59AC9F0D10}" dt="2023-03-23T16:45:24.229" v="1" actId="478"/>
          <ac:graphicFrameMkLst>
            <pc:docMk/>
            <pc:sldMk cId="3043700506" sldId="264"/>
            <ac:graphicFrameMk id="4" creationId="{64178864-1B0D-6EAB-5591-644264A0DA8F}"/>
          </ac:graphicFrameMkLst>
        </pc:graphicFrameChg>
        <pc:graphicFrameChg chg="add del mod modGraphic">
          <ac:chgData name="Bruno Oliveira" userId="9fa7b979-610d-414d-be66-8a3023a9c461" providerId="ADAL" clId="{033AB4AC-4B74-4F73-B744-3B59AC9F0D10}" dt="2023-03-23T16:45:35.832" v="6" actId="478"/>
          <ac:graphicFrameMkLst>
            <pc:docMk/>
            <pc:sldMk cId="3043700506" sldId="264"/>
            <ac:graphicFrameMk id="6" creationId="{7247D718-4D1F-CF57-DB10-747C3FF67071}"/>
          </ac:graphicFrameMkLst>
        </pc:graphicFrameChg>
        <pc:picChg chg="add del mod">
          <ac:chgData name="Bruno Oliveira" userId="9fa7b979-610d-414d-be66-8a3023a9c461" providerId="ADAL" clId="{033AB4AC-4B74-4F73-B744-3B59AC9F0D10}" dt="2023-03-23T16:47:48.654" v="10" actId="478"/>
          <ac:picMkLst>
            <pc:docMk/>
            <pc:sldMk cId="3043700506" sldId="264"/>
            <ac:picMk id="8" creationId="{52CC9521-356C-28A3-A6B8-88DA03CA885E}"/>
          </ac:picMkLst>
        </pc:picChg>
        <pc:picChg chg="add mod">
          <ac:chgData name="Bruno Oliveira" userId="9fa7b979-610d-414d-be66-8a3023a9c461" providerId="ADAL" clId="{033AB4AC-4B74-4F73-B744-3B59AC9F0D10}" dt="2023-03-23T16:48:50.190" v="16" actId="1440"/>
          <ac:picMkLst>
            <pc:docMk/>
            <pc:sldMk cId="3043700506" sldId="264"/>
            <ac:picMk id="10" creationId="{33EE0A1B-CE54-A343-80DD-0C6DA72A3E84}"/>
          </ac:picMkLst>
        </pc:picChg>
      </pc:sldChg>
      <pc:sldChg chg="del">
        <pc:chgData name="Bruno Oliveira" userId="9fa7b979-610d-414d-be66-8a3023a9c461" providerId="ADAL" clId="{033AB4AC-4B74-4F73-B744-3B59AC9F0D10}" dt="2023-03-23T16:46:09.242" v="9" actId="47"/>
        <pc:sldMkLst>
          <pc:docMk/>
          <pc:sldMk cId="1333875169" sldId="265"/>
        </pc:sldMkLst>
      </pc:sldChg>
      <pc:sldChg chg="modSp mod">
        <pc:chgData name="Bruno Oliveira" userId="9fa7b979-610d-414d-be66-8a3023a9c461" providerId="ADAL" clId="{033AB4AC-4B74-4F73-B744-3B59AC9F0D10}" dt="2023-03-23T17:21:16.800" v="593" actId="20577"/>
        <pc:sldMkLst>
          <pc:docMk/>
          <pc:sldMk cId="97464878" sldId="266"/>
        </pc:sldMkLst>
        <pc:spChg chg="mod">
          <ac:chgData name="Bruno Oliveira" userId="9fa7b979-610d-414d-be66-8a3023a9c461" providerId="ADAL" clId="{033AB4AC-4B74-4F73-B744-3B59AC9F0D10}" dt="2023-03-23T17:05:43.907" v="166" actId="20577"/>
          <ac:spMkLst>
            <pc:docMk/>
            <pc:sldMk cId="97464878" sldId="266"/>
            <ac:spMk id="2" creationId="{8B1228C3-3590-80F7-58C1-974F133CD178}"/>
          </ac:spMkLst>
        </pc:spChg>
        <pc:spChg chg="mod">
          <ac:chgData name="Bruno Oliveira" userId="9fa7b979-610d-414d-be66-8a3023a9c461" providerId="ADAL" clId="{033AB4AC-4B74-4F73-B744-3B59AC9F0D10}" dt="2023-03-23T17:21:16.800" v="593" actId="20577"/>
          <ac:spMkLst>
            <pc:docMk/>
            <pc:sldMk cId="97464878" sldId="266"/>
            <ac:spMk id="5" creationId="{1CDA2D89-8969-88DD-8819-6CCC58C9455C}"/>
          </ac:spMkLst>
        </pc:spChg>
      </pc:sldChg>
      <pc:sldChg chg="modSp mod">
        <pc:chgData name="Bruno Oliveira" userId="9fa7b979-610d-414d-be66-8a3023a9c461" providerId="ADAL" clId="{033AB4AC-4B74-4F73-B744-3B59AC9F0D10}" dt="2023-03-23T17:26:11.579" v="630" actId="20577"/>
        <pc:sldMkLst>
          <pc:docMk/>
          <pc:sldMk cId="2644150880" sldId="268"/>
        </pc:sldMkLst>
        <pc:spChg chg="mod">
          <ac:chgData name="Bruno Oliveira" userId="9fa7b979-610d-414d-be66-8a3023a9c461" providerId="ADAL" clId="{033AB4AC-4B74-4F73-B744-3B59AC9F0D10}" dt="2023-03-23T17:26:11.579" v="630" actId="20577"/>
          <ac:spMkLst>
            <pc:docMk/>
            <pc:sldMk cId="2644150880" sldId="268"/>
            <ac:spMk id="3" creationId="{947542D9-5D88-51B9-A3B0-2EB3CBDCFB8F}"/>
          </ac:spMkLst>
        </pc:spChg>
      </pc:sldChg>
      <pc:sldChg chg="addSp modSp del mod">
        <pc:chgData name="Bruno Oliveira" userId="9fa7b979-610d-414d-be66-8a3023a9c461" providerId="ADAL" clId="{033AB4AC-4B74-4F73-B744-3B59AC9F0D10}" dt="2023-03-23T17:47:24.388" v="661" actId="47"/>
        <pc:sldMkLst>
          <pc:docMk/>
          <pc:sldMk cId="862252277" sldId="269"/>
        </pc:sldMkLst>
        <pc:spChg chg="mod">
          <ac:chgData name="Bruno Oliveira" userId="9fa7b979-610d-414d-be66-8a3023a9c461" providerId="ADAL" clId="{033AB4AC-4B74-4F73-B744-3B59AC9F0D10}" dt="2023-03-23T17:25:22.377" v="626" actId="122"/>
          <ac:spMkLst>
            <pc:docMk/>
            <pc:sldMk cId="862252277" sldId="269"/>
            <ac:spMk id="4" creationId="{F583E239-E936-B724-C722-1BD74F155CCB}"/>
          </ac:spMkLst>
        </pc:spChg>
        <pc:spChg chg="mod">
          <ac:chgData name="Bruno Oliveira" userId="9fa7b979-610d-414d-be66-8a3023a9c461" providerId="ADAL" clId="{033AB4AC-4B74-4F73-B744-3B59AC9F0D10}" dt="2023-03-23T16:55:16.117" v="93" actId="1076"/>
          <ac:spMkLst>
            <pc:docMk/>
            <pc:sldMk cId="862252277" sldId="269"/>
            <ac:spMk id="5" creationId="{D6381977-B8D1-C604-CE2E-BC4C0A74EBDF}"/>
          </ac:spMkLst>
        </pc:spChg>
        <pc:spChg chg="mod">
          <ac:chgData name="Bruno Oliveira" userId="9fa7b979-610d-414d-be66-8a3023a9c461" providerId="ADAL" clId="{033AB4AC-4B74-4F73-B744-3B59AC9F0D10}" dt="2023-03-23T17:25:20.048" v="625" actId="122"/>
          <ac:spMkLst>
            <pc:docMk/>
            <pc:sldMk cId="862252277" sldId="269"/>
            <ac:spMk id="6" creationId="{00043DD5-30DC-3198-220B-67437CB5D750}"/>
          </ac:spMkLst>
        </pc:spChg>
        <pc:spChg chg="mod">
          <ac:chgData name="Bruno Oliveira" userId="9fa7b979-610d-414d-be66-8a3023a9c461" providerId="ADAL" clId="{033AB4AC-4B74-4F73-B744-3B59AC9F0D10}" dt="2023-03-23T16:55:23.485" v="94" actId="122"/>
          <ac:spMkLst>
            <pc:docMk/>
            <pc:sldMk cId="862252277" sldId="269"/>
            <ac:spMk id="7" creationId="{864B48B1-FF84-3FF3-0F87-0A25E5673EFE}"/>
          </ac:spMkLst>
        </pc:spChg>
        <pc:spChg chg="mod">
          <ac:chgData name="Bruno Oliveira" userId="9fa7b979-610d-414d-be66-8a3023a9c461" providerId="ADAL" clId="{033AB4AC-4B74-4F73-B744-3B59AC9F0D10}" dt="2023-03-23T16:54:38.835" v="90" actId="1076"/>
          <ac:spMkLst>
            <pc:docMk/>
            <pc:sldMk cId="862252277" sldId="269"/>
            <ac:spMk id="9" creationId="{C1C14046-071D-6519-3D33-3FB861866F29}"/>
          </ac:spMkLst>
        </pc:spChg>
        <pc:spChg chg="mod">
          <ac:chgData name="Bruno Oliveira" userId="9fa7b979-610d-414d-be66-8a3023a9c461" providerId="ADAL" clId="{033AB4AC-4B74-4F73-B744-3B59AC9F0D10}" dt="2023-03-23T16:55:53.188" v="110" actId="20577"/>
          <ac:spMkLst>
            <pc:docMk/>
            <pc:sldMk cId="862252277" sldId="269"/>
            <ac:spMk id="10" creationId="{3E068C3D-EA87-397F-2F3B-FE3F7C4F2B0A}"/>
          </ac:spMkLst>
        </pc:spChg>
        <pc:spChg chg="add mod">
          <ac:chgData name="Bruno Oliveira" userId="9fa7b979-610d-414d-be66-8a3023a9c461" providerId="ADAL" clId="{033AB4AC-4B74-4F73-B744-3B59AC9F0D10}" dt="2023-03-23T16:54:33.719" v="89" actId="571"/>
          <ac:spMkLst>
            <pc:docMk/>
            <pc:sldMk cId="862252277" sldId="269"/>
            <ac:spMk id="13" creationId="{92B371C4-3064-F9CB-CEFC-BA3E02BADEFE}"/>
          </ac:spMkLst>
        </pc:spChg>
        <pc:spChg chg="mod">
          <ac:chgData name="Bruno Oliveira" userId="9fa7b979-610d-414d-be66-8a3023a9c461" providerId="ADAL" clId="{033AB4AC-4B74-4F73-B744-3B59AC9F0D10}" dt="2023-03-23T16:54:38.835" v="90" actId="1076"/>
          <ac:spMkLst>
            <pc:docMk/>
            <pc:sldMk cId="862252277" sldId="269"/>
            <ac:spMk id="17" creationId="{A2D9CCCB-2D00-7B6C-306C-B43EC07E49DE}"/>
          </ac:spMkLst>
        </pc:spChg>
        <pc:spChg chg="mod">
          <ac:chgData name="Bruno Oliveira" userId="9fa7b979-610d-414d-be66-8a3023a9c461" providerId="ADAL" clId="{033AB4AC-4B74-4F73-B744-3B59AC9F0D10}" dt="2023-03-23T16:54:38.835" v="90" actId="1076"/>
          <ac:spMkLst>
            <pc:docMk/>
            <pc:sldMk cId="862252277" sldId="269"/>
            <ac:spMk id="18" creationId="{78135609-5008-C968-0A6C-808C9ED157BE}"/>
          </ac:spMkLst>
        </pc:spChg>
        <pc:spChg chg="mod">
          <ac:chgData name="Bruno Oliveira" userId="9fa7b979-610d-414d-be66-8a3023a9c461" providerId="ADAL" clId="{033AB4AC-4B74-4F73-B744-3B59AC9F0D10}" dt="2023-03-23T16:56:02.005" v="133" actId="20577"/>
          <ac:spMkLst>
            <pc:docMk/>
            <pc:sldMk cId="862252277" sldId="269"/>
            <ac:spMk id="25" creationId="{740EB4CD-F16F-4FD1-0071-EFD4CBEC4CA6}"/>
          </ac:spMkLst>
        </pc:spChg>
        <pc:cxnChg chg="mod">
          <ac:chgData name="Bruno Oliveira" userId="9fa7b979-610d-414d-be66-8a3023a9c461" providerId="ADAL" clId="{033AB4AC-4B74-4F73-B744-3B59AC9F0D10}" dt="2023-03-23T16:55:16.117" v="93" actId="1076"/>
          <ac:cxnSpMkLst>
            <pc:docMk/>
            <pc:sldMk cId="862252277" sldId="269"/>
            <ac:cxnSpMk id="12" creationId="{EF488DDA-AD19-58A0-1D1F-D0048ADFD482}"/>
          </ac:cxnSpMkLst>
        </pc:cxnChg>
        <pc:cxnChg chg="mod">
          <ac:chgData name="Bruno Oliveira" userId="9fa7b979-610d-414d-be66-8a3023a9c461" providerId="ADAL" clId="{033AB4AC-4B74-4F73-B744-3B59AC9F0D10}" dt="2023-03-23T16:55:16.117" v="93" actId="1076"/>
          <ac:cxnSpMkLst>
            <pc:docMk/>
            <pc:sldMk cId="862252277" sldId="269"/>
            <ac:cxnSpMk id="14" creationId="{989B2C32-232E-6BC0-D6AA-9F8B09174F17}"/>
          </ac:cxnSpMkLst>
        </pc:cxnChg>
        <pc:cxnChg chg="mod">
          <ac:chgData name="Bruno Oliveira" userId="9fa7b979-610d-414d-be66-8a3023a9c461" providerId="ADAL" clId="{033AB4AC-4B74-4F73-B744-3B59AC9F0D10}" dt="2023-03-23T16:55:16.117" v="93" actId="1076"/>
          <ac:cxnSpMkLst>
            <pc:docMk/>
            <pc:sldMk cId="862252277" sldId="269"/>
            <ac:cxnSpMk id="16" creationId="{F0E00100-E971-14A3-2499-2208FBB84F99}"/>
          </ac:cxnSpMkLst>
        </pc:cxnChg>
        <pc:cxnChg chg="mod">
          <ac:chgData name="Bruno Oliveira" userId="9fa7b979-610d-414d-be66-8a3023a9c461" providerId="ADAL" clId="{033AB4AC-4B74-4F73-B744-3B59AC9F0D10}" dt="2023-03-23T16:54:38.835" v="90" actId="1076"/>
          <ac:cxnSpMkLst>
            <pc:docMk/>
            <pc:sldMk cId="862252277" sldId="269"/>
            <ac:cxnSpMk id="20" creationId="{9BC5CEA8-9B79-1205-36F2-DEA9D4497A93}"/>
          </ac:cxnSpMkLst>
        </pc:cxnChg>
        <pc:cxnChg chg="mod">
          <ac:chgData name="Bruno Oliveira" userId="9fa7b979-610d-414d-be66-8a3023a9c461" providerId="ADAL" clId="{033AB4AC-4B74-4F73-B744-3B59AC9F0D10}" dt="2023-03-23T16:54:38.835" v="90" actId="1076"/>
          <ac:cxnSpMkLst>
            <pc:docMk/>
            <pc:sldMk cId="862252277" sldId="269"/>
            <ac:cxnSpMk id="22" creationId="{BF542E4B-FC12-8B98-6AFA-AB013C8F2780}"/>
          </ac:cxnSpMkLst>
        </pc:cxnChg>
        <pc:cxnChg chg="mod">
          <ac:chgData name="Bruno Oliveira" userId="9fa7b979-610d-414d-be66-8a3023a9c461" providerId="ADAL" clId="{033AB4AC-4B74-4F73-B744-3B59AC9F0D10}" dt="2023-03-23T16:55:58.968" v="119" actId="20577"/>
          <ac:cxnSpMkLst>
            <pc:docMk/>
            <pc:sldMk cId="862252277" sldId="269"/>
            <ac:cxnSpMk id="27" creationId="{39D54A3A-6102-F1AE-4266-363A9B5A6435}"/>
          </ac:cxnSpMkLst>
        </pc:cxnChg>
      </pc:sldChg>
      <pc:sldChg chg="addSp delSp modSp mod setBg">
        <pc:chgData name="Bruno Oliveira" userId="9fa7b979-610d-414d-be66-8a3023a9c461" providerId="ADAL" clId="{033AB4AC-4B74-4F73-B744-3B59AC9F0D10}" dt="2023-03-23T16:52:52.094" v="78" actId="14100"/>
        <pc:sldMkLst>
          <pc:docMk/>
          <pc:sldMk cId="3598898715" sldId="270"/>
        </pc:sldMkLst>
        <pc:spChg chg="mod">
          <ac:chgData name="Bruno Oliveira" userId="9fa7b979-610d-414d-be66-8a3023a9c461" providerId="ADAL" clId="{033AB4AC-4B74-4F73-B744-3B59AC9F0D10}" dt="2023-03-23T16:52:52.094" v="78" actId="14100"/>
          <ac:spMkLst>
            <pc:docMk/>
            <pc:sldMk cId="3598898715" sldId="270"/>
            <ac:spMk id="2" creationId="{9ECCB330-E41B-7B1C-660B-E476F1B7AD7D}"/>
          </ac:spMkLst>
        </pc:spChg>
        <pc:picChg chg="add del">
          <ac:chgData name="Bruno Oliveira" userId="9fa7b979-610d-414d-be66-8a3023a9c461" providerId="ADAL" clId="{033AB4AC-4B74-4F73-B744-3B59AC9F0D10}" dt="2023-03-23T16:51:26.584" v="37" actId="26606"/>
          <ac:picMkLst>
            <pc:docMk/>
            <pc:sldMk cId="3598898715" sldId="270"/>
            <ac:picMk id="4" creationId="{1A0B313D-36DB-7FE1-148C-D56DA107A4F0}"/>
          </ac:picMkLst>
        </pc:picChg>
        <pc:picChg chg="add del">
          <ac:chgData name="Bruno Oliveira" userId="9fa7b979-610d-414d-be66-8a3023a9c461" providerId="ADAL" clId="{033AB4AC-4B74-4F73-B744-3B59AC9F0D10}" dt="2023-03-23T16:51:37.752" v="40" actId="26606"/>
          <ac:picMkLst>
            <pc:docMk/>
            <pc:sldMk cId="3598898715" sldId="270"/>
            <ac:picMk id="5" creationId="{08187575-5CB4-477B-AA47-020C6D2A786E}"/>
          </ac:picMkLst>
        </pc:picChg>
        <pc:picChg chg="add del">
          <ac:chgData name="Bruno Oliveira" userId="9fa7b979-610d-414d-be66-8a3023a9c461" providerId="ADAL" clId="{033AB4AC-4B74-4F73-B744-3B59AC9F0D10}" dt="2023-03-23T16:51:37.752" v="40" actId="26606"/>
          <ac:picMkLst>
            <pc:docMk/>
            <pc:sldMk cId="3598898715" sldId="270"/>
            <ac:picMk id="6" creationId="{EE585F70-7C5D-424E-A182-39507AF48A0C}"/>
          </ac:picMkLst>
        </pc:picChg>
        <pc:picChg chg="add del">
          <ac:chgData name="Bruno Oliveira" userId="9fa7b979-610d-414d-be66-8a3023a9c461" providerId="ADAL" clId="{033AB4AC-4B74-4F73-B744-3B59AC9F0D10}" dt="2023-03-23T16:51:37.752" v="40" actId="26606"/>
          <ac:picMkLst>
            <pc:docMk/>
            <pc:sldMk cId="3598898715" sldId="270"/>
            <ac:picMk id="7" creationId="{2738B5A0-AD2A-A65E-FF0B-CBCA2BE74586}"/>
          </ac:picMkLst>
        </pc:picChg>
        <pc:picChg chg="add del">
          <ac:chgData name="Bruno Oliveira" userId="9fa7b979-610d-414d-be66-8a3023a9c461" providerId="ADAL" clId="{033AB4AC-4B74-4F73-B744-3B59AC9F0D10}" dt="2023-03-23T16:51:26.584" v="37" actId="26606"/>
          <ac:picMkLst>
            <pc:docMk/>
            <pc:sldMk cId="3598898715" sldId="270"/>
            <ac:picMk id="8" creationId="{08187575-5CB4-477B-AA47-020C6D2A786E}"/>
          </ac:picMkLst>
        </pc:picChg>
        <pc:picChg chg="add del">
          <ac:chgData name="Bruno Oliveira" userId="9fa7b979-610d-414d-be66-8a3023a9c461" providerId="ADAL" clId="{033AB4AC-4B74-4F73-B744-3B59AC9F0D10}" dt="2023-03-23T16:51:59.201" v="45" actId="26606"/>
          <ac:picMkLst>
            <pc:docMk/>
            <pc:sldMk cId="3598898715" sldId="270"/>
            <ac:picMk id="9" creationId="{08187575-5CB4-477B-AA47-020C6D2A786E}"/>
          </ac:picMkLst>
        </pc:picChg>
        <pc:picChg chg="add del">
          <ac:chgData name="Bruno Oliveira" userId="9fa7b979-610d-414d-be66-8a3023a9c461" providerId="ADAL" clId="{033AB4AC-4B74-4F73-B744-3B59AC9F0D10}" dt="2023-03-23T16:51:26.584" v="37" actId="26606"/>
          <ac:picMkLst>
            <pc:docMk/>
            <pc:sldMk cId="3598898715" sldId="270"/>
            <ac:picMk id="10" creationId="{EE585F70-7C5D-424E-A182-39507AF48A0C}"/>
          </ac:picMkLst>
        </pc:picChg>
        <pc:picChg chg="add del">
          <ac:chgData name="Bruno Oliveira" userId="9fa7b979-610d-414d-be66-8a3023a9c461" providerId="ADAL" clId="{033AB4AC-4B74-4F73-B744-3B59AC9F0D10}" dt="2023-03-23T16:51:59.201" v="45" actId="26606"/>
          <ac:picMkLst>
            <pc:docMk/>
            <pc:sldMk cId="3598898715" sldId="270"/>
            <ac:picMk id="11" creationId="{EE585F70-7C5D-424E-A182-39507AF48A0C}"/>
          </ac:picMkLst>
        </pc:picChg>
        <pc:picChg chg="add del">
          <ac:chgData name="Bruno Oliveira" userId="9fa7b979-610d-414d-be66-8a3023a9c461" providerId="ADAL" clId="{033AB4AC-4B74-4F73-B744-3B59AC9F0D10}" dt="2023-03-23T16:51:59.201" v="45" actId="26606"/>
          <ac:picMkLst>
            <pc:docMk/>
            <pc:sldMk cId="3598898715" sldId="270"/>
            <ac:picMk id="12" creationId="{ABD20E4E-B561-F2A1-ECAD-771D8C4D7E12}"/>
          </ac:picMkLst>
        </pc:picChg>
        <pc:picChg chg="add">
          <ac:chgData name="Bruno Oliveira" userId="9fa7b979-610d-414d-be66-8a3023a9c461" providerId="ADAL" clId="{033AB4AC-4B74-4F73-B744-3B59AC9F0D10}" dt="2023-03-23T16:52:15.227" v="58" actId="26606"/>
          <ac:picMkLst>
            <pc:docMk/>
            <pc:sldMk cId="3598898715" sldId="270"/>
            <ac:picMk id="13" creationId="{DBF7BBCC-A085-493E-83D9-01D4F8E88929}"/>
          </ac:picMkLst>
        </pc:picChg>
        <pc:picChg chg="add">
          <ac:chgData name="Bruno Oliveira" userId="9fa7b979-610d-414d-be66-8a3023a9c461" providerId="ADAL" clId="{033AB4AC-4B74-4F73-B744-3B59AC9F0D10}" dt="2023-03-23T16:52:15.227" v="58" actId="26606"/>
          <ac:picMkLst>
            <pc:docMk/>
            <pc:sldMk cId="3598898715" sldId="270"/>
            <ac:picMk id="14" creationId="{A0599B72-98A0-B151-32F3-D209E7F26DF0}"/>
          </ac:picMkLst>
        </pc:picChg>
      </pc:sldChg>
      <pc:sldChg chg="addSp delSp modSp mod setBg">
        <pc:chgData name="Bruno Oliveira" userId="9fa7b979-610d-414d-be66-8a3023a9c461" providerId="ADAL" clId="{033AB4AC-4B74-4F73-B744-3B59AC9F0D10}" dt="2023-03-23T17:48:07.010" v="665" actId="732"/>
        <pc:sldMkLst>
          <pc:docMk/>
          <pc:sldMk cId="2929622040" sldId="271"/>
        </pc:sldMkLst>
        <pc:spChg chg="mod">
          <ac:chgData name="Bruno Oliveira" userId="9fa7b979-610d-414d-be66-8a3023a9c461" providerId="ADAL" clId="{033AB4AC-4B74-4F73-B744-3B59AC9F0D10}" dt="2023-03-23T17:45:47.112" v="660" actId="242"/>
          <ac:spMkLst>
            <pc:docMk/>
            <pc:sldMk cId="2929622040" sldId="271"/>
            <ac:spMk id="2" creationId="{9ECCB330-E41B-7B1C-660B-E476F1B7AD7D}"/>
          </ac:spMkLst>
        </pc:spChg>
        <pc:picChg chg="mod modCrop">
          <ac:chgData name="Bruno Oliveira" userId="9fa7b979-610d-414d-be66-8a3023a9c461" providerId="ADAL" clId="{033AB4AC-4B74-4F73-B744-3B59AC9F0D10}" dt="2023-03-23T17:48:07.010" v="665" actId="732"/>
          <ac:picMkLst>
            <pc:docMk/>
            <pc:sldMk cId="2929622040" sldId="271"/>
            <ac:picMk id="4" creationId="{2050EB52-92D1-53B0-C93B-240DB5C108EB}"/>
          </ac:picMkLst>
        </pc:picChg>
        <pc:picChg chg="add del">
          <ac:chgData name="Bruno Oliveira" userId="9fa7b979-610d-414d-be66-8a3023a9c461" providerId="ADAL" clId="{033AB4AC-4B74-4F73-B744-3B59AC9F0D10}" dt="2023-03-23T17:45:09.380" v="653" actId="26606"/>
          <ac:picMkLst>
            <pc:docMk/>
            <pc:sldMk cId="2929622040" sldId="271"/>
            <ac:picMk id="9" creationId="{7D934112-154B-4CC7-A804-F3DCB2052E55}"/>
          </ac:picMkLst>
        </pc:picChg>
        <pc:picChg chg="add">
          <ac:chgData name="Bruno Oliveira" userId="9fa7b979-610d-414d-be66-8a3023a9c461" providerId="ADAL" clId="{033AB4AC-4B74-4F73-B744-3B59AC9F0D10}" dt="2023-03-23T17:45:09.447" v="654" actId="26606"/>
          <ac:picMkLst>
            <pc:docMk/>
            <pc:sldMk cId="2929622040" sldId="271"/>
            <ac:picMk id="11" creationId="{DBF7BBCC-A085-493E-83D9-01D4F8E88929}"/>
          </ac:picMkLst>
        </pc:picChg>
      </pc:sldChg>
      <pc:sldChg chg="addSp delSp modSp mod">
        <pc:chgData name="Bruno Oliveira" userId="9fa7b979-610d-414d-be66-8a3023a9c461" providerId="ADAL" clId="{033AB4AC-4B74-4F73-B744-3B59AC9F0D10}" dt="2023-03-23T18:08:17.070" v="702" actId="20577"/>
        <pc:sldMkLst>
          <pc:docMk/>
          <pc:sldMk cId="2557182663" sldId="272"/>
        </pc:sldMkLst>
        <pc:spChg chg="mod">
          <ac:chgData name="Bruno Oliveira" userId="9fa7b979-610d-414d-be66-8a3023a9c461" providerId="ADAL" clId="{033AB4AC-4B74-4F73-B744-3B59AC9F0D10}" dt="2023-03-23T18:08:17.070" v="702" actId="20577"/>
          <ac:spMkLst>
            <pc:docMk/>
            <pc:sldMk cId="2557182663" sldId="272"/>
            <ac:spMk id="6" creationId="{40B1C133-9FAC-D0FB-38C2-31475B82AA9F}"/>
          </ac:spMkLst>
        </pc:spChg>
        <pc:picChg chg="add del mod">
          <ac:chgData name="Bruno Oliveira" userId="9fa7b979-610d-414d-be66-8a3023a9c461" providerId="ADAL" clId="{033AB4AC-4B74-4F73-B744-3B59AC9F0D10}" dt="2023-03-23T18:03:02.397" v="679" actId="21"/>
          <ac:picMkLst>
            <pc:docMk/>
            <pc:sldMk cId="2557182663" sldId="272"/>
            <ac:picMk id="3" creationId="{9F25764F-FF9D-AEB8-8B25-E5A545DF8E00}"/>
          </ac:picMkLst>
        </pc:picChg>
        <pc:picChg chg="mod">
          <ac:chgData name="Bruno Oliveira" userId="9fa7b979-610d-414d-be66-8a3023a9c461" providerId="ADAL" clId="{033AB4AC-4B74-4F73-B744-3B59AC9F0D10}" dt="2023-03-23T18:02:58.270" v="677" actId="1076"/>
          <ac:picMkLst>
            <pc:docMk/>
            <pc:sldMk cId="2557182663" sldId="272"/>
            <ac:picMk id="5" creationId="{8D3EF1F2-5C44-73B8-7EC4-8CB99FB3773A}"/>
          </ac:picMkLst>
        </pc:picChg>
      </pc:sldChg>
      <pc:sldChg chg="modAnim">
        <pc:chgData name="Bruno Oliveira" userId="9fa7b979-610d-414d-be66-8a3023a9c461" providerId="ADAL" clId="{033AB4AC-4B74-4F73-B744-3B59AC9F0D10}" dt="2023-03-23T17:47:54.123" v="664"/>
        <pc:sldMkLst>
          <pc:docMk/>
          <pc:sldMk cId="141803894" sldId="273"/>
        </pc:sldMkLst>
      </pc:sldChg>
      <pc:sldChg chg="addSp delSp modSp new mod setBg modNotesTx">
        <pc:chgData name="Bruno Oliveira" userId="9fa7b979-610d-414d-be66-8a3023a9c461" providerId="ADAL" clId="{033AB4AC-4B74-4F73-B744-3B59AC9F0D10}" dt="2023-03-24T16:26:41.209" v="816" actId="20577"/>
        <pc:sldMkLst>
          <pc:docMk/>
          <pc:sldMk cId="3937468031" sldId="274"/>
        </pc:sldMkLst>
        <pc:spChg chg="mod">
          <ac:chgData name="Bruno Oliveira" userId="9fa7b979-610d-414d-be66-8a3023a9c461" providerId="ADAL" clId="{033AB4AC-4B74-4F73-B744-3B59AC9F0D10}" dt="2023-03-23T17:24:57.751" v="623" actId="20577"/>
          <ac:spMkLst>
            <pc:docMk/>
            <pc:sldMk cId="3937468031" sldId="274"/>
            <ac:spMk id="2" creationId="{F6DC0FFE-9FD0-B73E-719B-105865F7CA94}"/>
          </ac:spMkLst>
        </pc:spChg>
        <pc:spChg chg="del mod">
          <ac:chgData name="Bruno Oliveira" userId="9fa7b979-610d-414d-be66-8a3023a9c461" providerId="ADAL" clId="{033AB4AC-4B74-4F73-B744-3B59AC9F0D10}" dt="2023-03-23T17:24:48.527" v="617" actId="478"/>
          <ac:spMkLst>
            <pc:docMk/>
            <pc:sldMk cId="3937468031" sldId="274"/>
            <ac:spMk id="3" creationId="{A9343E47-5C91-F55F-7236-E8DF5E4B2E70}"/>
          </ac:spMkLst>
        </pc:spChg>
        <pc:picChg chg="add">
          <ac:chgData name="Bruno Oliveira" userId="9fa7b979-610d-414d-be66-8a3023a9c461" providerId="ADAL" clId="{033AB4AC-4B74-4F73-B744-3B59AC9F0D10}" dt="2023-03-23T17:24:45.731" v="616" actId="26606"/>
          <ac:picMkLst>
            <pc:docMk/>
            <pc:sldMk cId="3937468031" sldId="274"/>
            <ac:picMk id="7" creationId="{7366BF49-04E4-D659-055E-3CA457370D87}"/>
          </ac:picMkLst>
        </pc:picChg>
        <pc:picChg chg="add">
          <ac:chgData name="Bruno Oliveira" userId="9fa7b979-610d-414d-be66-8a3023a9c461" providerId="ADAL" clId="{033AB4AC-4B74-4F73-B744-3B59AC9F0D10}" dt="2023-03-23T17:24:45.731" v="616" actId="26606"/>
          <ac:picMkLst>
            <pc:docMk/>
            <pc:sldMk cId="3937468031" sldId="274"/>
            <ac:picMk id="10" creationId="{5405F23C-C82E-4181-95EA-321F3D891A40}"/>
          </ac:picMkLst>
        </pc:picChg>
      </pc:sldChg>
      <pc:sldChg chg="addSp delSp new mod">
        <pc:chgData name="Bruno Oliveira" userId="9fa7b979-610d-414d-be66-8a3023a9c461" providerId="ADAL" clId="{033AB4AC-4B74-4F73-B744-3B59AC9F0D10}" dt="2023-03-23T17:42:06.161" v="635" actId="22"/>
        <pc:sldMkLst>
          <pc:docMk/>
          <pc:sldMk cId="2482423469" sldId="275"/>
        </pc:sldMkLst>
        <pc:spChg chg="del">
          <ac:chgData name="Bruno Oliveira" userId="9fa7b979-610d-414d-be66-8a3023a9c461" providerId="ADAL" clId="{033AB4AC-4B74-4F73-B744-3B59AC9F0D10}" dt="2023-03-23T17:41:31.404" v="632" actId="478"/>
          <ac:spMkLst>
            <pc:docMk/>
            <pc:sldMk cId="2482423469" sldId="275"/>
            <ac:spMk id="2" creationId="{A6538400-180D-BE03-B8DD-7AEB86F1B9DF}"/>
          </ac:spMkLst>
        </pc:spChg>
        <pc:spChg chg="del">
          <ac:chgData name="Bruno Oliveira" userId="9fa7b979-610d-414d-be66-8a3023a9c461" providerId="ADAL" clId="{033AB4AC-4B74-4F73-B744-3B59AC9F0D10}" dt="2023-03-23T17:41:31.404" v="632" actId="478"/>
          <ac:spMkLst>
            <pc:docMk/>
            <pc:sldMk cId="2482423469" sldId="275"/>
            <ac:spMk id="3" creationId="{58E2CF69-FF09-3630-A39B-D0EBA8D4B2F5}"/>
          </ac:spMkLst>
        </pc:spChg>
        <pc:picChg chg="add del">
          <ac:chgData name="Bruno Oliveira" userId="9fa7b979-610d-414d-be66-8a3023a9c461" providerId="ADAL" clId="{033AB4AC-4B74-4F73-B744-3B59AC9F0D10}" dt="2023-03-23T17:42:05.953" v="634" actId="478"/>
          <ac:picMkLst>
            <pc:docMk/>
            <pc:sldMk cId="2482423469" sldId="275"/>
            <ac:picMk id="5" creationId="{4CC2F247-4D81-EA53-83C7-826A1FE9C31B}"/>
          </ac:picMkLst>
        </pc:picChg>
        <pc:picChg chg="add">
          <ac:chgData name="Bruno Oliveira" userId="9fa7b979-610d-414d-be66-8a3023a9c461" providerId="ADAL" clId="{033AB4AC-4B74-4F73-B744-3B59AC9F0D10}" dt="2023-03-23T17:42:06.161" v="635" actId="22"/>
          <ac:picMkLst>
            <pc:docMk/>
            <pc:sldMk cId="2482423469" sldId="275"/>
            <ac:picMk id="7" creationId="{F503938A-55F9-F36A-6309-9643C85C984C}"/>
          </ac:picMkLst>
        </pc:picChg>
      </pc:sldChg>
      <pc:sldChg chg="addSp delSp modSp new mod setBg">
        <pc:chgData name="Bruno Oliveira" userId="9fa7b979-610d-414d-be66-8a3023a9c461" providerId="ADAL" clId="{033AB4AC-4B74-4F73-B744-3B59AC9F0D10}" dt="2023-03-23T17:42:57.100" v="640" actId="26606"/>
        <pc:sldMkLst>
          <pc:docMk/>
          <pc:sldMk cId="1761868941" sldId="276"/>
        </pc:sldMkLst>
        <pc:spChg chg="del">
          <ac:chgData name="Bruno Oliveira" userId="9fa7b979-610d-414d-be66-8a3023a9c461" providerId="ADAL" clId="{033AB4AC-4B74-4F73-B744-3B59AC9F0D10}" dt="2023-03-23T17:42:24.979" v="637" actId="478"/>
          <ac:spMkLst>
            <pc:docMk/>
            <pc:sldMk cId="1761868941" sldId="276"/>
            <ac:spMk id="2" creationId="{C910D6BF-B586-A607-FFC4-0F6B3AC29F82}"/>
          </ac:spMkLst>
        </pc:spChg>
        <pc:spChg chg="del">
          <ac:chgData name="Bruno Oliveira" userId="9fa7b979-610d-414d-be66-8a3023a9c461" providerId="ADAL" clId="{033AB4AC-4B74-4F73-B744-3B59AC9F0D10}" dt="2023-03-23T17:42:24.979" v="637" actId="478"/>
          <ac:spMkLst>
            <pc:docMk/>
            <pc:sldMk cId="1761868941" sldId="276"/>
            <ac:spMk id="3" creationId="{FD41A258-6E40-85C3-A96E-3AFBFE613A0D}"/>
          </ac:spMkLst>
        </pc:spChg>
        <pc:spChg chg="add del">
          <ac:chgData name="Bruno Oliveira" userId="9fa7b979-610d-414d-be66-8a3023a9c461" providerId="ADAL" clId="{033AB4AC-4B74-4F73-B744-3B59AC9F0D10}" dt="2023-03-23T17:42:57.100" v="640" actId="26606"/>
          <ac:spMkLst>
            <pc:docMk/>
            <pc:sldMk cId="1761868941" sldId="276"/>
            <ac:spMk id="10" creationId="{5C56FD3A-4F39-4752-AC00-DB25CCA4ED73}"/>
          </ac:spMkLst>
        </pc:spChg>
        <pc:spChg chg="add del">
          <ac:chgData name="Bruno Oliveira" userId="9fa7b979-610d-414d-be66-8a3023a9c461" providerId="ADAL" clId="{033AB4AC-4B74-4F73-B744-3B59AC9F0D10}" dt="2023-03-23T17:42:57.100" v="640" actId="26606"/>
          <ac:spMkLst>
            <pc:docMk/>
            <pc:sldMk cId="1761868941" sldId="276"/>
            <ac:spMk id="12" creationId="{772527DF-A25C-46B4-A5D9-BBE2E310ACAF}"/>
          </ac:spMkLst>
        </pc:spChg>
        <pc:picChg chg="add mod">
          <ac:chgData name="Bruno Oliveira" userId="9fa7b979-610d-414d-be66-8a3023a9c461" providerId="ADAL" clId="{033AB4AC-4B74-4F73-B744-3B59AC9F0D10}" dt="2023-03-23T17:42:57.100" v="640" actId="26606"/>
          <ac:picMkLst>
            <pc:docMk/>
            <pc:sldMk cId="1761868941" sldId="276"/>
            <ac:picMk id="5" creationId="{66E34AE6-5EC7-E7F0-F6FF-B4DE815367F9}"/>
          </ac:picMkLst>
        </pc:picChg>
      </pc:sldChg>
      <pc:sldChg chg="addSp delSp new mod">
        <pc:chgData name="Bruno Oliveira" userId="9fa7b979-610d-414d-be66-8a3023a9c461" providerId="ADAL" clId="{033AB4AC-4B74-4F73-B744-3B59AC9F0D10}" dt="2023-03-23T17:43:14.987" v="643" actId="22"/>
        <pc:sldMkLst>
          <pc:docMk/>
          <pc:sldMk cId="3752854962" sldId="277"/>
        </pc:sldMkLst>
        <pc:spChg chg="del">
          <ac:chgData name="Bruno Oliveira" userId="9fa7b979-610d-414d-be66-8a3023a9c461" providerId="ADAL" clId="{033AB4AC-4B74-4F73-B744-3B59AC9F0D10}" dt="2023-03-23T17:43:03.635" v="642" actId="478"/>
          <ac:spMkLst>
            <pc:docMk/>
            <pc:sldMk cId="3752854962" sldId="277"/>
            <ac:spMk id="2" creationId="{4CB5152B-12AA-0DB9-40E1-2F98F430BD54}"/>
          </ac:spMkLst>
        </pc:spChg>
        <pc:spChg chg="del">
          <ac:chgData name="Bruno Oliveira" userId="9fa7b979-610d-414d-be66-8a3023a9c461" providerId="ADAL" clId="{033AB4AC-4B74-4F73-B744-3B59AC9F0D10}" dt="2023-03-23T17:43:03.635" v="642" actId="478"/>
          <ac:spMkLst>
            <pc:docMk/>
            <pc:sldMk cId="3752854962" sldId="277"/>
            <ac:spMk id="3" creationId="{B5E4651F-0FE9-29BC-8D70-7B8ADAF1A4E2}"/>
          </ac:spMkLst>
        </pc:spChg>
        <pc:picChg chg="add">
          <ac:chgData name="Bruno Oliveira" userId="9fa7b979-610d-414d-be66-8a3023a9c461" providerId="ADAL" clId="{033AB4AC-4B74-4F73-B744-3B59AC9F0D10}" dt="2023-03-23T17:43:14.987" v="643" actId="22"/>
          <ac:picMkLst>
            <pc:docMk/>
            <pc:sldMk cId="3752854962" sldId="277"/>
            <ac:picMk id="5" creationId="{D30094E7-ED75-EAC4-6164-F05619891980}"/>
          </ac:picMkLst>
        </pc:picChg>
      </pc:sldChg>
      <pc:sldChg chg="addSp delSp new mod">
        <pc:chgData name="Bruno Oliveira" userId="9fa7b979-610d-414d-be66-8a3023a9c461" providerId="ADAL" clId="{033AB4AC-4B74-4F73-B744-3B59AC9F0D10}" dt="2023-03-23T17:43:40.065" v="646" actId="22"/>
        <pc:sldMkLst>
          <pc:docMk/>
          <pc:sldMk cId="2158365069" sldId="278"/>
        </pc:sldMkLst>
        <pc:spChg chg="del">
          <ac:chgData name="Bruno Oliveira" userId="9fa7b979-610d-414d-be66-8a3023a9c461" providerId="ADAL" clId="{033AB4AC-4B74-4F73-B744-3B59AC9F0D10}" dt="2023-03-23T17:43:39.247" v="645" actId="478"/>
          <ac:spMkLst>
            <pc:docMk/>
            <pc:sldMk cId="2158365069" sldId="278"/>
            <ac:spMk id="2" creationId="{45FA3B5F-D928-6A15-4E74-DCE03896316D}"/>
          </ac:spMkLst>
        </pc:spChg>
        <pc:spChg chg="del">
          <ac:chgData name="Bruno Oliveira" userId="9fa7b979-610d-414d-be66-8a3023a9c461" providerId="ADAL" clId="{033AB4AC-4B74-4F73-B744-3B59AC9F0D10}" dt="2023-03-23T17:43:39.247" v="645" actId="478"/>
          <ac:spMkLst>
            <pc:docMk/>
            <pc:sldMk cId="2158365069" sldId="278"/>
            <ac:spMk id="3" creationId="{7D8835FD-356C-D1EE-F32E-E9A550ADA64E}"/>
          </ac:spMkLst>
        </pc:spChg>
        <pc:picChg chg="add">
          <ac:chgData name="Bruno Oliveira" userId="9fa7b979-610d-414d-be66-8a3023a9c461" providerId="ADAL" clId="{033AB4AC-4B74-4F73-B744-3B59AC9F0D10}" dt="2023-03-23T17:43:40.065" v="646" actId="22"/>
          <ac:picMkLst>
            <pc:docMk/>
            <pc:sldMk cId="2158365069" sldId="278"/>
            <ac:picMk id="5" creationId="{2524A95D-262E-E2DA-0485-C75A3E616334}"/>
          </ac:picMkLst>
        </pc:picChg>
      </pc:sldChg>
      <pc:sldChg chg="addSp delSp modSp new mod setBg">
        <pc:chgData name="Bruno Oliveira" userId="9fa7b979-610d-414d-be66-8a3023a9c461" providerId="ADAL" clId="{033AB4AC-4B74-4F73-B744-3B59AC9F0D10}" dt="2023-03-23T17:44:04.397" v="651" actId="26606"/>
        <pc:sldMkLst>
          <pc:docMk/>
          <pc:sldMk cId="3849102035" sldId="279"/>
        </pc:sldMkLst>
        <pc:spChg chg="del">
          <ac:chgData name="Bruno Oliveira" userId="9fa7b979-610d-414d-be66-8a3023a9c461" providerId="ADAL" clId="{033AB4AC-4B74-4F73-B744-3B59AC9F0D10}" dt="2023-03-23T17:44:02.266" v="648" actId="478"/>
          <ac:spMkLst>
            <pc:docMk/>
            <pc:sldMk cId="3849102035" sldId="279"/>
            <ac:spMk id="2" creationId="{EC478BE6-6D11-CF16-B9CB-99EEDB5F7DE8}"/>
          </ac:spMkLst>
        </pc:spChg>
        <pc:spChg chg="del">
          <ac:chgData name="Bruno Oliveira" userId="9fa7b979-610d-414d-be66-8a3023a9c461" providerId="ADAL" clId="{033AB4AC-4B74-4F73-B744-3B59AC9F0D10}" dt="2023-03-23T17:44:02.266" v="648" actId="478"/>
          <ac:spMkLst>
            <pc:docMk/>
            <pc:sldMk cId="3849102035" sldId="279"/>
            <ac:spMk id="3" creationId="{554DCACE-A3FE-43E9-3FCF-564A557802C8}"/>
          </ac:spMkLst>
        </pc:spChg>
        <pc:spChg chg="add del">
          <ac:chgData name="Bruno Oliveira" userId="9fa7b979-610d-414d-be66-8a3023a9c461" providerId="ADAL" clId="{033AB4AC-4B74-4F73-B744-3B59AC9F0D10}" dt="2023-03-23T17:44:04.397" v="651" actId="26606"/>
          <ac:spMkLst>
            <pc:docMk/>
            <pc:sldMk cId="3849102035" sldId="279"/>
            <ac:spMk id="10" creationId="{D64A12F0-8158-4372-9761-AD0A6ED30C2E}"/>
          </ac:spMkLst>
        </pc:spChg>
        <pc:picChg chg="add mod">
          <ac:chgData name="Bruno Oliveira" userId="9fa7b979-610d-414d-be66-8a3023a9c461" providerId="ADAL" clId="{033AB4AC-4B74-4F73-B744-3B59AC9F0D10}" dt="2023-03-23T17:44:04.397" v="651" actId="26606"/>
          <ac:picMkLst>
            <pc:docMk/>
            <pc:sldMk cId="3849102035" sldId="279"/>
            <ac:picMk id="5" creationId="{31355E3A-76AB-9CC9-C95B-C347BB0429C0}"/>
          </ac:picMkLst>
        </pc:picChg>
      </pc:sldChg>
      <pc:sldChg chg="delSp mod">
        <pc:chgData name="Bruno Oliveira" userId="9fa7b979-610d-414d-be66-8a3023a9c461" providerId="ADAL" clId="{033AB4AC-4B74-4F73-B744-3B59AC9F0D10}" dt="2023-03-23T18:02:43.621" v="671" actId="21"/>
        <pc:sldMkLst>
          <pc:docMk/>
          <pc:sldMk cId="4204108863" sldId="280"/>
        </pc:sldMkLst>
        <pc:picChg chg="del">
          <ac:chgData name="Bruno Oliveira" userId="9fa7b979-610d-414d-be66-8a3023a9c461" providerId="ADAL" clId="{033AB4AC-4B74-4F73-B744-3B59AC9F0D10}" dt="2023-03-23T18:02:43.621" v="671" actId="21"/>
          <ac:picMkLst>
            <pc:docMk/>
            <pc:sldMk cId="4204108863" sldId="280"/>
            <ac:picMk id="5" creationId="{67D89C64-BCEB-2802-5C8E-7F36A8F42429}"/>
          </ac:picMkLst>
        </pc:picChg>
      </pc:sldChg>
      <pc:sldChg chg="addSp delSp modSp new mod">
        <pc:chgData name="Bruno Oliveira" userId="9fa7b979-610d-414d-be66-8a3023a9c461" providerId="ADAL" clId="{033AB4AC-4B74-4F73-B744-3B59AC9F0D10}" dt="2023-03-23T18:06:06.159" v="697" actId="1076"/>
        <pc:sldMkLst>
          <pc:docMk/>
          <pc:sldMk cId="2401447542" sldId="281"/>
        </pc:sldMkLst>
        <pc:spChg chg="del">
          <ac:chgData name="Bruno Oliveira" userId="9fa7b979-610d-414d-be66-8a3023a9c461" providerId="ADAL" clId="{033AB4AC-4B74-4F73-B744-3B59AC9F0D10}" dt="2023-03-23T18:03:09.479" v="680" actId="478"/>
          <ac:spMkLst>
            <pc:docMk/>
            <pc:sldMk cId="2401447542" sldId="281"/>
            <ac:spMk id="2" creationId="{BFDD75DE-D1E5-F0A7-5E47-3DAEF8929DA9}"/>
          </ac:spMkLst>
        </pc:spChg>
        <pc:spChg chg="del">
          <ac:chgData name="Bruno Oliveira" userId="9fa7b979-610d-414d-be66-8a3023a9c461" providerId="ADAL" clId="{033AB4AC-4B74-4F73-B744-3B59AC9F0D10}" dt="2023-03-23T18:03:11.771" v="682" actId="478"/>
          <ac:spMkLst>
            <pc:docMk/>
            <pc:sldMk cId="2401447542" sldId="281"/>
            <ac:spMk id="3" creationId="{D08911E8-EECC-63FB-E344-3FD2369D6ACB}"/>
          </ac:spMkLst>
        </pc:spChg>
        <pc:spChg chg="add mod">
          <ac:chgData name="Bruno Oliveira" userId="9fa7b979-610d-414d-be66-8a3023a9c461" providerId="ADAL" clId="{033AB4AC-4B74-4F73-B744-3B59AC9F0D10}" dt="2023-03-23T18:03:09.662" v="681"/>
          <ac:spMkLst>
            <pc:docMk/>
            <pc:sldMk cId="2401447542" sldId="281"/>
            <ac:spMk id="4" creationId="{4F90BD16-DC96-7F73-DC83-D9628C9BAE05}"/>
          </ac:spMkLst>
        </pc:spChg>
        <pc:spChg chg="add del mod">
          <ac:chgData name="Bruno Oliveira" userId="9fa7b979-610d-414d-be66-8a3023a9c461" providerId="ADAL" clId="{033AB4AC-4B74-4F73-B744-3B59AC9F0D10}" dt="2023-03-23T18:03:13.632" v="684"/>
          <ac:spMkLst>
            <pc:docMk/>
            <pc:sldMk cId="2401447542" sldId="281"/>
            <ac:spMk id="5" creationId="{0F9C27B0-9931-B8FC-8AA6-08EC534339F1}"/>
          </ac:spMkLst>
        </pc:spChg>
        <pc:picChg chg="del">
          <ac:chgData name="Bruno Oliveira" userId="9fa7b979-610d-414d-be66-8a3023a9c461" providerId="ADAL" clId="{033AB4AC-4B74-4F73-B744-3B59AC9F0D10}" dt="2023-03-23T18:04:38.109" v="686" actId="21"/>
          <ac:picMkLst>
            <pc:docMk/>
            <pc:sldMk cId="2401447542" sldId="281"/>
            <ac:picMk id="7" creationId="{CDFE3727-6980-D329-649F-C512162DC6CF}"/>
          </ac:picMkLst>
        </pc:picChg>
        <pc:picChg chg="mod">
          <ac:chgData name="Bruno Oliveira" userId="9fa7b979-610d-414d-be66-8a3023a9c461" providerId="ADAL" clId="{033AB4AC-4B74-4F73-B744-3B59AC9F0D10}" dt="2023-03-23T18:06:06.159" v="697" actId="1076"/>
          <ac:picMkLst>
            <pc:docMk/>
            <pc:sldMk cId="2401447542" sldId="281"/>
            <ac:picMk id="9" creationId="{58F01DC6-FAE4-26F8-0063-CD7D42D229B6}"/>
          </ac:picMkLst>
        </pc:picChg>
      </pc:sldChg>
      <pc:sldChg chg="addSp modSp add mod">
        <pc:chgData name="Bruno Oliveira" userId="9fa7b979-610d-414d-be66-8a3023a9c461" providerId="ADAL" clId="{033AB4AC-4B74-4F73-B744-3B59AC9F0D10}" dt="2023-03-23T18:05:06.630" v="695" actId="1076"/>
        <pc:sldMkLst>
          <pc:docMk/>
          <pc:sldMk cId="4073409412" sldId="282"/>
        </pc:sldMkLst>
        <pc:picChg chg="add mod">
          <ac:chgData name="Bruno Oliveira" userId="9fa7b979-610d-414d-be66-8a3023a9c461" providerId="ADAL" clId="{033AB4AC-4B74-4F73-B744-3B59AC9F0D10}" dt="2023-03-23T18:05:06.630" v="695" actId="1076"/>
          <ac:picMkLst>
            <pc:docMk/>
            <pc:sldMk cId="4073409412" sldId="282"/>
            <ac:picMk id="2" creationId="{AC82C1EE-0260-275D-3BAF-52F2178EFAF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D9A3E-5995-453B-9536-7F07738122BA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E8137-FFC7-46CA-8A3F-0F9D7F965F23}">
      <dgm:prSet/>
      <dgm:spPr/>
      <dgm:t>
        <a:bodyPr/>
        <a:lstStyle/>
        <a:p>
          <a:r>
            <a:rPr lang="en-US" err="1"/>
            <a:t>Apresentação</a:t>
          </a:r>
          <a:r>
            <a:rPr lang="en-US"/>
            <a:t> </a:t>
          </a:r>
          <a:r>
            <a:rPr lang="en-US" err="1"/>
            <a:t>conceito</a:t>
          </a:r>
          <a:endParaRPr lang="en-US"/>
        </a:p>
      </dgm:t>
    </dgm:pt>
    <dgm:pt modelId="{AE00D4D6-13FA-4EED-9339-D2F1C4A3C692}" type="parTrans" cxnId="{69C41DDD-C489-41BF-9437-1066E33D6D73}">
      <dgm:prSet/>
      <dgm:spPr/>
      <dgm:t>
        <a:bodyPr/>
        <a:lstStyle/>
        <a:p>
          <a:endParaRPr lang="en-US"/>
        </a:p>
      </dgm:t>
    </dgm:pt>
    <dgm:pt modelId="{A9AEAA5F-2FCA-44D0-8FB3-56F8555DA486}" type="sibTrans" cxnId="{69C41DDD-C489-41BF-9437-1066E33D6D73}">
      <dgm:prSet/>
      <dgm:spPr/>
      <dgm:t>
        <a:bodyPr/>
        <a:lstStyle/>
        <a:p>
          <a:endParaRPr lang="en-US"/>
        </a:p>
      </dgm:t>
    </dgm:pt>
    <dgm:pt modelId="{8D0914DC-DDCA-411A-996D-EB54AC76A8B1}">
      <dgm:prSet/>
      <dgm:spPr/>
      <dgm:t>
        <a:bodyPr/>
        <a:lstStyle/>
        <a:p>
          <a:r>
            <a:rPr lang="en-US" err="1"/>
            <a:t>Esquema</a:t>
          </a:r>
          <a:r>
            <a:rPr lang="en-US"/>
            <a:t> de </a:t>
          </a:r>
          <a:r>
            <a:rPr lang="en-US" err="1"/>
            <a:t>princípio</a:t>
          </a:r>
          <a:r>
            <a:rPr lang="en-US"/>
            <a:t> do </a:t>
          </a:r>
          <a:r>
            <a:rPr lang="en-US" err="1"/>
            <a:t>projeto</a:t>
          </a:r>
          <a:endParaRPr lang="en-US"/>
        </a:p>
      </dgm:t>
    </dgm:pt>
    <dgm:pt modelId="{B17564EC-96D5-4DB2-AEA9-C36F3C19F6A7}" type="parTrans" cxnId="{DE1D65DF-8D46-4F65-B8A4-5B6901227FF8}">
      <dgm:prSet/>
      <dgm:spPr/>
      <dgm:t>
        <a:bodyPr/>
        <a:lstStyle/>
        <a:p>
          <a:endParaRPr lang="en-US"/>
        </a:p>
      </dgm:t>
    </dgm:pt>
    <dgm:pt modelId="{7BDCE97B-1D7C-4AC7-B8C1-77DA80C36590}" type="sibTrans" cxnId="{DE1D65DF-8D46-4F65-B8A4-5B6901227FF8}">
      <dgm:prSet/>
      <dgm:spPr/>
      <dgm:t>
        <a:bodyPr/>
        <a:lstStyle/>
        <a:p>
          <a:endParaRPr lang="en-US"/>
        </a:p>
      </dgm:t>
    </dgm:pt>
    <dgm:pt modelId="{02D1CE0D-B6AA-45A6-9DD6-A021F1CB5278}">
      <dgm:prSet/>
      <dgm:spPr/>
      <dgm:t>
        <a:bodyPr/>
        <a:lstStyle/>
        <a:p>
          <a:r>
            <a:rPr lang="en-US" err="1"/>
            <a:t>Identificação</a:t>
          </a:r>
          <a:r>
            <a:rPr lang="en-US"/>
            <a:t> das </a:t>
          </a:r>
          <a:r>
            <a:rPr lang="en-US" err="1"/>
            <a:t>áreas</a:t>
          </a:r>
          <a:r>
            <a:rPr lang="en-US"/>
            <a:t> </a:t>
          </a:r>
          <a:r>
            <a:rPr lang="en-US" err="1"/>
            <a:t>envolvidas</a:t>
          </a:r>
        </a:p>
      </dgm:t>
    </dgm:pt>
    <dgm:pt modelId="{402094D5-31AD-4E0B-8837-179508F0A0FD}" type="parTrans" cxnId="{0F7458A3-2F34-431D-A8A9-5E527FC6B4A6}">
      <dgm:prSet/>
      <dgm:spPr/>
      <dgm:t>
        <a:bodyPr/>
        <a:lstStyle/>
        <a:p>
          <a:endParaRPr lang="en-US"/>
        </a:p>
      </dgm:t>
    </dgm:pt>
    <dgm:pt modelId="{87C762BB-94F1-4621-9036-0CEF3578EAA3}" type="sibTrans" cxnId="{0F7458A3-2F34-431D-A8A9-5E527FC6B4A6}">
      <dgm:prSet/>
      <dgm:spPr/>
      <dgm:t>
        <a:bodyPr/>
        <a:lstStyle/>
        <a:p>
          <a:endParaRPr lang="en-US"/>
        </a:p>
      </dgm:t>
    </dgm:pt>
    <dgm:pt modelId="{E4E3409D-4F75-427F-BE38-89441F49023D}">
      <dgm:prSet/>
      <dgm:spPr/>
      <dgm:t>
        <a:bodyPr/>
        <a:lstStyle/>
        <a:p>
          <a:r>
            <a:rPr lang="pt-PT" b="0" i="0"/>
            <a:t>Planeamento</a:t>
          </a:r>
          <a:endParaRPr lang="en-US"/>
        </a:p>
      </dgm:t>
    </dgm:pt>
    <dgm:pt modelId="{94734D1D-3216-471C-8F1A-DB6F5D940C2A}" type="parTrans" cxnId="{C2D6F33C-BC53-43D1-A21D-C50D29D35FD0}">
      <dgm:prSet/>
      <dgm:spPr/>
      <dgm:t>
        <a:bodyPr/>
        <a:lstStyle/>
        <a:p>
          <a:endParaRPr lang="en-US"/>
        </a:p>
      </dgm:t>
    </dgm:pt>
    <dgm:pt modelId="{8DBFC50E-2A19-426B-B35C-88A5F7728359}" type="sibTrans" cxnId="{C2D6F33C-BC53-43D1-A21D-C50D29D35FD0}">
      <dgm:prSet/>
      <dgm:spPr/>
      <dgm:t>
        <a:bodyPr/>
        <a:lstStyle/>
        <a:p>
          <a:endParaRPr lang="en-US"/>
        </a:p>
      </dgm:t>
    </dgm:pt>
    <dgm:pt modelId="{20E1DE9C-F142-49E0-923F-4A3CE1FEC30C}">
      <dgm:prSet/>
      <dgm:spPr/>
      <dgm:t>
        <a:bodyPr/>
        <a:lstStyle/>
        <a:p>
          <a:r>
            <a:rPr lang="pt-PT"/>
            <a:t>Projeto elétrico</a:t>
          </a:r>
        </a:p>
      </dgm:t>
    </dgm:pt>
    <dgm:pt modelId="{DB0C54CE-600B-463C-9DC8-7948CB34C011}" type="parTrans" cxnId="{7B20C7B0-5D10-4DED-8248-4232B36205D0}">
      <dgm:prSet/>
      <dgm:spPr/>
      <dgm:t>
        <a:bodyPr/>
        <a:lstStyle/>
        <a:p>
          <a:endParaRPr lang="en-US"/>
        </a:p>
      </dgm:t>
    </dgm:pt>
    <dgm:pt modelId="{9F34B23E-53E5-47FC-A6BE-21E4B0E111A3}" type="sibTrans" cxnId="{7B20C7B0-5D10-4DED-8248-4232B36205D0}">
      <dgm:prSet/>
      <dgm:spPr/>
      <dgm:t>
        <a:bodyPr/>
        <a:lstStyle/>
        <a:p>
          <a:endParaRPr lang="en-US"/>
        </a:p>
      </dgm:t>
    </dgm:pt>
    <dgm:pt modelId="{FECC7778-80B0-421D-89AF-2118399139B3}">
      <dgm:prSet/>
      <dgm:spPr/>
      <dgm:t>
        <a:bodyPr/>
        <a:lstStyle/>
        <a:p>
          <a:endParaRPr lang="pt-PT"/>
        </a:p>
      </dgm:t>
    </dgm:pt>
    <dgm:pt modelId="{AAAEE062-7864-4021-940D-C03B97DAE762}" type="parTrans" cxnId="{B29285AB-AE02-4CD9-B6CB-632F5746B749}">
      <dgm:prSet/>
      <dgm:spPr/>
      <dgm:t>
        <a:bodyPr/>
        <a:lstStyle/>
        <a:p>
          <a:endParaRPr lang="pt-PT"/>
        </a:p>
      </dgm:t>
    </dgm:pt>
    <dgm:pt modelId="{62D360C4-A767-4277-B75B-946325E6386C}" type="sibTrans" cxnId="{B29285AB-AE02-4CD9-B6CB-632F5746B749}">
      <dgm:prSet/>
      <dgm:spPr/>
      <dgm:t>
        <a:bodyPr/>
        <a:lstStyle/>
        <a:p>
          <a:endParaRPr lang="pt-PT"/>
        </a:p>
      </dgm:t>
    </dgm:pt>
    <dgm:pt modelId="{2C649B5A-B0C5-444F-85B5-48C2C7CBBDC6}">
      <dgm:prSet/>
      <dgm:spPr/>
      <dgm:t>
        <a:bodyPr/>
        <a:lstStyle/>
        <a:p>
          <a:r>
            <a:rPr lang="pt-PT"/>
            <a:t>Diagrama de funcionamento</a:t>
          </a:r>
        </a:p>
      </dgm:t>
    </dgm:pt>
    <dgm:pt modelId="{470F8BEE-B4F5-42CA-8745-F60D39BC87A6}" type="parTrans" cxnId="{B66659CA-566A-47B9-BFBF-1FBA3E5D002F}">
      <dgm:prSet/>
      <dgm:spPr/>
      <dgm:t>
        <a:bodyPr/>
        <a:lstStyle/>
        <a:p>
          <a:endParaRPr lang="pt-PT"/>
        </a:p>
      </dgm:t>
    </dgm:pt>
    <dgm:pt modelId="{A571320C-056C-4046-A5F8-AD8979AF5D40}" type="sibTrans" cxnId="{B66659CA-566A-47B9-BFBF-1FBA3E5D002F}">
      <dgm:prSet/>
      <dgm:spPr/>
      <dgm:t>
        <a:bodyPr/>
        <a:lstStyle/>
        <a:p>
          <a:endParaRPr lang="pt-PT"/>
        </a:p>
      </dgm:t>
    </dgm:pt>
    <dgm:pt modelId="{4550AC37-AB29-44AB-BA2F-84AB6784D8FB}">
      <dgm:prSet/>
      <dgm:spPr/>
      <dgm:t>
        <a:bodyPr/>
        <a:lstStyle/>
        <a:p>
          <a:r>
            <a:rPr lang="pt-PT"/>
            <a:t>Estrutura dos </a:t>
          </a:r>
          <a:r>
            <a:rPr lang="pt-PT">
              <a:latin typeface="Calisto MT" panose="02040603050505030304"/>
            </a:rPr>
            <a:t>programas</a:t>
          </a:r>
          <a:r>
            <a:rPr lang="pt-PT"/>
            <a:t> realizados</a:t>
          </a:r>
        </a:p>
      </dgm:t>
    </dgm:pt>
    <dgm:pt modelId="{D572355F-1F2E-4726-A3D2-E11B0A31D599}" type="parTrans" cxnId="{BAE79097-EFB6-453C-87C4-66E32853402A}">
      <dgm:prSet/>
      <dgm:spPr/>
      <dgm:t>
        <a:bodyPr/>
        <a:lstStyle/>
        <a:p>
          <a:endParaRPr lang="pt-PT"/>
        </a:p>
      </dgm:t>
    </dgm:pt>
    <dgm:pt modelId="{AFBC258E-5F92-497C-A075-A7E83A110B82}" type="sibTrans" cxnId="{BAE79097-EFB6-453C-87C4-66E32853402A}">
      <dgm:prSet/>
      <dgm:spPr/>
      <dgm:t>
        <a:bodyPr/>
        <a:lstStyle/>
        <a:p>
          <a:endParaRPr lang="pt-PT"/>
        </a:p>
      </dgm:t>
    </dgm:pt>
    <dgm:pt modelId="{CC82EEE9-F3E2-4268-9ECF-74BCF8AF27D1}">
      <dgm:prSet/>
      <dgm:spPr/>
      <dgm:t>
        <a:bodyPr/>
        <a:lstStyle/>
        <a:p>
          <a:r>
            <a:rPr lang="pt-PT"/>
            <a:t>Trabalhos futuros</a:t>
          </a:r>
        </a:p>
      </dgm:t>
    </dgm:pt>
    <dgm:pt modelId="{6AC5B606-D874-4626-B8AA-B38A89F1BF37}" type="parTrans" cxnId="{3E8D7D31-CFC7-4BA3-87F0-6F87F767DD37}">
      <dgm:prSet/>
      <dgm:spPr/>
      <dgm:t>
        <a:bodyPr/>
        <a:lstStyle/>
        <a:p>
          <a:endParaRPr lang="pt-PT"/>
        </a:p>
      </dgm:t>
    </dgm:pt>
    <dgm:pt modelId="{F986DAA9-9360-4F76-BD8F-02E4922B97C3}" type="sibTrans" cxnId="{3E8D7D31-CFC7-4BA3-87F0-6F87F767DD37}">
      <dgm:prSet/>
      <dgm:spPr/>
      <dgm:t>
        <a:bodyPr/>
        <a:lstStyle/>
        <a:p>
          <a:endParaRPr lang="pt-PT"/>
        </a:p>
      </dgm:t>
    </dgm:pt>
    <dgm:pt modelId="{617408FA-13F5-4723-B69F-5269B948B8F5}" type="pres">
      <dgm:prSet presAssocID="{36ED9A3E-5995-453B-9536-7F07738122BA}" presName="vert0" presStyleCnt="0">
        <dgm:presLayoutVars>
          <dgm:dir/>
          <dgm:animOne val="branch"/>
          <dgm:animLvl val="lvl"/>
        </dgm:presLayoutVars>
      </dgm:prSet>
      <dgm:spPr/>
    </dgm:pt>
    <dgm:pt modelId="{CF8F83AA-1351-4294-A26B-2191DB5F5B47}" type="pres">
      <dgm:prSet presAssocID="{1BAE8137-FFC7-46CA-8A3F-0F9D7F965F23}" presName="thickLine" presStyleLbl="alignNode1" presStyleIdx="0" presStyleCnt="9"/>
      <dgm:spPr/>
    </dgm:pt>
    <dgm:pt modelId="{8C0F95B5-6AAC-4D49-9703-C74B46C2E8CA}" type="pres">
      <dgm:prSet presAssocID="{1BAE8137-FFC7-46CA-8A3F-0F9D7F965F23}" presName="horz1" presStyleCnt="0"/>
      <dgm:spPr/>
    </dgm:pt>
    <dgm:pt modelId="{BECC7918-1FFA-4F54-8354-4A5EC0379418}" type="pres">
      <dgm:prSet presAssocID="{1BAE8137-FFC7-46CA-8A3F-0F9D7F965F23}" presName="tx1" presStyleLbl="revTx" presStyleIdx="0" presStyleCnt="9"/>
      <dgm:spPr/>
    </dgm:pt>
    <dgm:pt modelId="{FE4C6FE9-6CC8-4262-8A24-8CF54BCAED9C}" type="pres">
      <dgm:prSet presAssocID="{1BAE8137-FFC7-46CA-8A3F-0F9D7F965F23}" presName="vert1" presStyleCnt="0"/>
      <dgm:spPr/>
    </dgm:pt>
    <dgm:pt modelId="{629097C1-52BC-4073-8D6B-DF3E82778E0A}" type="pres">
      <dgm:prSet presAssocID="{8D0914DC-DDCA-411A-996D-EB54AC76A8B1}" presName="thickLine" presStyleLbl="alignNode1" presStyleIdx="1" presStyleCnt="9"/>
      <dgm:spPr/>
    </dgm:pt>
    <dgm:pt modelId="{78D7B84E-5196-4904-B693-4CE58D23B398}" type="pres">
      <dgm:prSet presAssocID="{8D0914DC-DDCA-411A-996D-EB54AC76A8B1}" presName="horz1" presStyleCnt="0"/>
      <dgm:spPr/>
    </dgm:pt>
    <dgm:pt modelId="{DEF8F7B1-C658-4AE3-A7B4-94F2935824FC}" type="pres">
      <dgm:prSet presAssocID="{8D0914DC-DDCA-411A-996D-EB54AC76A8B1}" presName="tx1" presStyleLbl="revTx" presStyleIdx="1" presStyleCnt="9"/>
      <dgm:spPr/>
    </dgm:pt>
    <dgm:pt modelId="{D2D93AB1-7B7B-43C3-880F-86BAFA34529F}" type="pres">
      <dgm:prSet presAssocID="{8D0914DC-DDCA-411A-996D-EB54AC76A8B1}" presName="vert1" presStyleCnt="0"/>
      <dgm:spPr/>
    </dgm:pt>
    <dgm:pt modelId="{76A91338-4275-4BAD-B217-24AAD61EFCB1}" type="pres">
      <dgm:prSet presAssocID="{02D1CE0D-B6AA-45A6-9DD6-A021F1CB5278}" presName="thickLine" presStyleLbl="alignNode1" presStyleIdx="2" presStyleCnt="9"/>
      <dgm:spPr/>
    </dgm:pt>
    <dgm:pt modelId="{9617D3C6-FC90-4513-AB47-4FC81F420361}" type="pres">
      <dgm:prSet presAssocID="{02D1CE0D-B6AA-45A6-9DD6-A021F1CB5278}" presName="horz1" presStyleCnt="0"/>
      <dgm:spPr/>
    </dgm:pt>
    <dgm:pt modelId="{345AF048-E5A5-4297-8AB9-F243D3C7DD20}" type="pres">
      <dgm:prSet presAssocID="{02D1CE0D-B6AA-45A6-9DD6-A021F1CB5278}" presName="tx1" presStyleLbl="revTx" presStyleIdx="2" presStyleCnt="9"/>
      <dgm:spPr/>
    </dgm:pt>
    <dgm:pt modelId="{43DE3C18-5112-4DBF-84CB-1482F94EE0B5}" type="pres">
      <dgm:prSet presAssocID="{02D1CE0D-B6AA-45A6-9DD6-A021F1CB5278}" presName="vert1" presStyleCnt="0"/>
      <dgm:spPr/>
    </dgm:pt>
    <dgm:pt modelId="{1DD9DC08-0C13-4D26-9F5D-00D24B2EF7B9}" type="pres">
      <dgm:prSet presAssocID="{E4E3409D-4F75-427F-BE38-89441F49023D}" presName="thickLine" presStyleLbl="alignNode1" presStyleIdx="3" presStyleCnt="9"/>
      <dgm:spPr/>
    </dgm:pt>
    <dgm:pt modelId="{8DC6DCBD-E2CF-4A70-BA44-2B493574E344}" type="pres">
      <dgm:prSet presAssocID="{E4E3409D-4F75-427F-BE38-89441F49023D}" presName="horz1" presStyleCnt="0"/>
      <dgm:spPr/>
    </dgm:pt>
    <dgm:pt modelId="{553424C4-F6A3-46E3-8262-AE56C7F9146A}" type="pres">
      <dgm:prSet presAssocID="{E4E3409D-4F75-427F-BE38-89441F49023D}" presName="tx1" presStyleLbl="revTx" presStyleIdx="3" presStyleCnt="9"/>
      <dgm:spPr/>
    </dgm:pt>
    <dgm:pt modelId="{40A9B546-D7B2-4792-A515-206BF3A68F60}" type="pres">
      <dgm:prSet presAssocID="{E4E3409D-4F75-427F-BE38-89441F49023D}" presName="vert1" presStyleCnt="0"/>
      <dgm:spPr/>
    </dgm:pt>
    <dgm:pt modelId="{9BDAB676-F9E2-45D7-AD4A-A9F5B2DE8CA0}" type="pres">
      <dgm:prSet presAssocID="{20E1DE9C-F142-49E0-923F-4A3CE1FEC30C}" presName="thickLine" presStyleLbl="alignNode1" presStyleIdx="4" presStyleCnt="9"/>
      <dgm:spPr/>
    </dgm:pt>
    <dgm:pt modelId="{49EA7076-F2F2-4A68-A953-77607CFE6A5E}" type="pres">
      <dgm:prSet presAssocID="{20E1DE9C-F142-49E0-923F-4A3CE1FEC30C}" presName="horz1" presStyleCnt="0"/>
      <dgm:spPr/>
    </dgm:pt>
    <dgm:pt modelId="{C9DD02B5-D65D-41E2-8E72-BE0C9F554768}" type="pres">
      <dgm:prSet presAssocID="{20E1DE9C-F142-49E0-923F-4A3CE1FEC30C}" presName="tx1" presStyleLbl="revTx" presStyleIdx="4" presStyleCnt="9" custScaleX="90909"/>
      <dgm:spPr/>
    </dgm:pt>
    <dgm:pt modelId="{1C5B73F2-6ED4-4980-A96F-1D7F116C2330}" type="pres">
      <dgm:prSet presAssocID="{20E1DE9C-F142-49E0-923F-4A3CE1FEC30C}" presName="vert1" presStyleCnt="0"/>
      <dgm:spPr/>
    </dgm:pt>
    <dgm:pt modelId="{F340BC53-BE47-4868-9D50-4A9186BFAFAE}" type="pres">
      <dgm:prSet presAssocID="{FECC7778-80B0-421D-89AF-2118399139B3}" presName="thickLine" presStyleLbl="alignNode1" presStyleIdx="5" presStyleCnt="9"/>
      <dgm:spPr/>
    </dgm:pt>
    <dgm:pt modelId="{2FCC3841-28FC-4AAD-AC1F-C3EF6892DC3D}" type="pres">
      <dgm:prSet presAssocID="{FECC7778-80B0-421D-89AF-2118399139B3}" presName="horz1" presStyleCnt="0"/>
      <dgm:spPr/>
    </dgm:pt>
    <dgm:pt modelId="{1A45501A-EDF2-49C0-B0C9-A3EF8A19593C}" type="pres">
      <dgm:prSet presAssocID="{FECC7778-80B0-421D-89AF-2118399139B3}" presName="tx1" presStyleLbl="revTx" presStyleIdx="5" presStyleCnt="9"/>
      <dgm:spPr/>
    </dgm:pt>
    <dgm:pt modelId="{269A2D3F-468D-4C9F-95EA-98E9664F352B}" type="pres">
      <dgm:prSet presAssocID="{FECC7778-80B0-421D-89AF-2118399139B3}" presName="vert1" presStyleCnt="0"/>
      <dgm:spPr/>
    </dgm:pt>
    <dgm:pt modelId="{CB2E0447-1AA9-47D7-A7F3-1C103A50116F}" type="pres">
      <dgm:prSet presAssocID="{2C649B5A-B0C5-444F-85B5-48C2C7CBBDC6}" presName="thickLine" presStyleLbl="alignNode1" presStyleIdx="6" presStyleCnt="9"/>
      <dgm:spPr/>
    </dgm:pt>
    <dgm:pt modelId="{78E0915E-691D-4A09-9E93-4A55CB9E26F2}" type="pres">
      <dgm:prSet presAssocID="{2C649B5A-B0C5-444F-85B5-48C2C7CBBDC6}" presName="horz1" presStyleCnt="0"/>
      <dgm:spPr/>
    </dgm:pt>
    <dgm:pt modelId="{97B8F71B-1258-40F6-9EEE-5D6174358018}" type="pres">
      <dgm:prSet presAssocID="{2C649B5A-B0C5-444F-85B5-48C2C7CBBDC6}" presName="tx1" presStyleLbl="revTx" presStyleIdx="6" presStyleCnt="9" custScaleX="90909" custLinFactY="-1063" custLinFactNeighborX="-327" custLinFactNeighborY="-100000"/>
      <dgm:spPr/>
    </dgm:pt>
    <dgm:pt modelId="{1D50D106-643B-4601-AB78-8632CF9797B3}" type="pres">
      <dgm:prSet presAssocID="{2C649B5A-B0C5-444F-85B5-48C2C7CBBDC6}" presName="vert1" presStyleCnt="0"/>
      <dgm:spPr/>
    </dgm:pt>
    <dgm:pt modelId="{EAE2CE30-925A-4C55-95DE-B4E66433FE4F}" type="pres">
      <dgm:prSet presAssocID="{4550AC37-AB29-44AB-BA2F-84AB6784D8FB}" presName="thickLine" presStyleLbl="alignNode1" presStyleIdx="7" presStyleCnt="9"/>
      <dgm:spPr/>
    </dgm:pt>
    <dgm:pt modelId="{ED6603F2-DF8B-42CD-8462-012AFAA6B916}" type="pres">
      <dgm:prSet presAssocID="{4550AC37-AB29-44AB-BA2F-84AB6784D8FB}" presName="horz1" presStyleCnt="0"/>
      <dgm:spPr/>
    </dgm:pt>
    <dgm:pt modelId="{897E71F7-8ABF-4F1E-8BE0-0EF2776CAFC2}" type="pres">
      <dgm:prSet presAssocID="{4550AC37-AB29-44AB-BA2F-84AB6784D8FB}" presName="tx1" presStyleLbl="revTx" presStyleIdx="7" presStyleCnt="9" custScaleX="90909" custLinFactY="-1063" custLinFactNeighborX="-327" custLinFactNeighborY="-100000"/>
      <dgm:spPr/>
    </dgm:pt>
    <dgm:pt modelId="{7C520417-C8D6-43BC-AF83-5FB689CD57C2}" type="pres">
      <dgm:prSet presAssocID="{4550AC37-AB29-44AB-BA2F-84AB6784D8FB}" presName="vert1" presStyleCnt="0"/>
      <dgm:spPr/>
    </dgm:pt>
    <dgm:pt modelId="{4AAE290C-C903-4BDF-B6C5-59D460555AF7}" type="pres">
      <dgm:prSet presAssocID="{CC82EEE9-F3E2-4268-9ECF-74BCF8AF27D1}" presName="thickLine" presStyleLbl="alignNode1" presStyleIdx="8" presStyleCnt="9"/>
      <dgm:spPr/>
    </dgm:pt>
    <dgm:pt modelId="{FE8AACEF-3F88-466E-9A35-9B06DAD71539}" type="pres">
      <dgm:prSet presAssocID="{CC82EEE9-F3E2-4268-9ECF-74BCF8AF27D1}" presName="horz1" presStyleCnt="0"/>
      <dgm:spPr/>
    </dgm:pt>
    <dgm:pt modelId="{8F8ADF06-E429-4F5D-AE00-C03B34FCE439}" type="pres">
      <dgm:prSet presAssocID="{CC82EEE9-F3E2-4268-9ECF-74BCF8AF27D1}" presName="tx1" presStyleLbl="revTx" presStyleIdx="8" presStyleCnt="9" custScaleX="90909" custLinFactY="-1063" custLinFactNeighborX="-327" custLinFactNeighborY="-100000"/>
      <dgm:spPr/>
    </dgm:pt>
    <dgm:pt modelId="{FB6C1EFB-5BAD-4B0A-BE44-A0DA1DA3CE96}" type="pres">
      <dgm:prSet presAssocID="{CC82EEE9-F3E2-4268-9ECF-74BCF8AF27D1}" presName="vert1" presStyleCnt="0"/>
      <dgm:spPr/>
    </dgm:pt>
  </dgm:ptLst>
  <dgm:cxnLst>
    <dgm:cxn modelId="{A2E11604-A69C-48FC-8A0D-D84AB013273F}" type="presOf" srcId="{2C649B5A-B0C5-444F-85B5-48C2C7CBBDC6}" destId="{97B8F71B-1258-40F6-9EEE-5D6174358018}" srcOrd="0" destOrd="0" presId="urn:microsoft.com/office/officeart/2008/layout/LinedList"/>
    <dgm:cxn modelId="{3E8D7D31-CFC7-4BA3-87F0-6F87F767DD37}" srcId="{36ED9A3E-5995-453B-9536-7F07738122BA}" destId="{CC82EEE9-F3E2-4268-9ECF-74BCF8AF27D1}" srcOrd="8" destOrd="0" parTransId="{6AC5B606-D874-4626-B8AA-B38A89F1BF37}" sibTransId="{F986DAA9-9360-4F76-BD8F-02E4922B97C3}"/>
    <dgm:cxn modelId="{C2D6F33C-BC53-43D1-A21D-C50D29D35FD0}" srcId="{36ED9A3E-5995-453B-9536-7F07738122BA}" destId="{E4E3409D-4F75-427F-BE38-89441F49023D}" srcOrd="3" destOrd="0" parTransId="{94734D1D-3216-471C-8F1A-DB6F5D940C2A}" sibTransId="{8DBFC50E-2A19-426B-B35C-88A5F7728359}"/>
    <dgm:cxn modelId="{951FAB5B-C6C1-49A7-A2D4-AC85760CDCA9}" type="presOf" srcId="{FECC7778-80B0-421D-89AF-2118399139B3}" destId="{1A45501A-EDF2-49C0-B0C9-A3EF8A19593C}" srcOrd="0" destOrd="0" presId="urn:microsoft.com/office/officeart/2008/layout/LinedList"/>
    <dgm:cxn modelId="{A0451E6B-4265-4687-95F1-14005BF90B2E}" type="presOf" srcId="{20E1DE9C-F142-49E0-923F-4A3CE1FEC30C}" destId="{C9DD02B5-D65D-41E2-8E72-BE0C9F554768}" srcOrd="0" destOrd="0" presId="urn:microsoft.com/office/officeart/2008/layout/LinedList"/>
    <dgm:cxn modelId="{1A67E74C-D191-4739-9770-3D7D6EA9E23C}" type="presOf" srcId="{4550AC37-AB29-44AB-BA2F-84AB6784D8FB}" destId="{897E71F7-8ABF-4F1E-8BE0-0EF2776CAFC2}" srcOrd="0" destOrd="0" presId="urn:microsoft.com/office/officeart/2008/layout/LinedList"/>
    <dgm:cxn modelId="{CECAAC7A-51C4-4166-9A20-740B5604FCBD}" type="presOf" srcId="{8D0914DC-DDCA-411A-996D-EB54AC76A8B1}" destId="{DEF8F7B1-C658-4AE3-A7B4-94F2935824FC}" srcOrd="0" destOrd="0" presId="urn:microsoft.com/office/officeart/2008/layout/LinedList"/>
    <dgm:cxn modelId="{BAE79097-EFB6-453C-87C4-66E32853402A}" srcId="{36ED9A3E-5995-453B-9536-7F07738122BA}" destId="{4550AC37-AB29-44AB-BA2F-84AB6784D8FB}" srcOrd="7" destOrd="0" parTransId="{D572355F-1F2E-4726-A3D2-E11B0A31D599}" sibTransId="{AFBC258E-5F92-497C-A075-A7E83A110B82}"/>
    <dgm:cxn modelId="{99A1D99A-41F9-4745-B4A7-FEB5A08A4248}" type="presOf" srcId="{CC82EEE9-F3E2-4268-9ECF-74BCF8AF27D1}" destId="{8F8ADF06-E429-4F5D-AE00-C03B34FCE439}" srcOrd="0" destOrd="0" presId="urn:microsoft.com/office/officeart/2008/layout/LinedList"/>
    <dgm:cxn modelId="{C4F1599D-6291-45CF-99B6-28CF33FD1C55}" type="presOf" srcId="{E4E3409D-4F75-427F-BE38-89441F49023D}" destId="{553424C4-F6A3-46E3-8262-AE56C7F9146A}" srcOrd="0" destOrd="0" presId="urn:microsoft.com/office/officeart/2008/layout/LinedList"/>
    <dgm:cxn modelId="{0F7458A3-2F34-431D-A8A9-5E527FC6B4A6}" srcId="{36ED9A3E-5995-453B-9536-7F07738122BA}" destId="{02D1CE0D-B6AA-45A6-9DD6-A021F1CB5278}" srcOrd="2" destOrd="0" parTransId="{402094D5-31AD-4E0B-8837-179508F0A0FD}" sibTransId="{87C762BB-94F1-4621-9036-0CEF3578EAA3}"/>
    <dgm:cxn modelId="{B29285AB-AE02-4CD9-B6CB-632F5746B749}" srcId="{36ED9A3E-5995-453B-9536-7F07738122BA}" destId="{FECC7778-80B0-421D-89AF-2118399139B3}" srcOrd="5" destOrd="0" parTransId="{AAAEE062-7864-4021-940D-C03B97DAE762}" sibTransId="{62D360C4-A767-4277-B75B-946325E6386C}"/>
    <dgm:cxn modelId="{7B20C7B0-5D10-4DED-8248-4232B36205D0}" srcId="{36ED9A3E-5995-453B-9536-7F07738122BA}" destId="{20E1DE9C-F142-49E0-923F-4A3CE1FEC30C}" srcOrd="4" destOrd="0" parTransId="{DB0C54CE-600B-463C-9DC8-7948CB34C011}" sibTransId="{9F34B23E-53E5-47FC-A6BE-21E4B0E111A3}"/>
    <dgm:cxn modelId="{2CD143B8-34E3-47F4-9F87-E9D9E7C65ADC}" type="presOf" srcId="{1BAE8137-FFC7-46CA-8A3F-0F9D7F965F23}" destId="{BECC7918-1FFA-4F54-8354-4A5EC0379418}" srcOrd="0" destOrd="0" presId="urn:microsoft.com/office/officeart/2008/layout/LinedList"/>
    <dgm:cxn modelId="{B66659CA-566A-47B9-BFBF-1FBA3E5D002F}" srcId="{36ED9A3E-5995-453B-9536-7F07738122BA}" destId="{2C649B5A-B0C5-444F-85B5-48C2C7CBBDC6}" srcOrd="6" destOrd="0" parTransId="{470F8BEE-B4F5-42CA-8745-F60D39BC87A6}" sibTransId="{A571320C-056C-4046-A5F8-AD8979AF5D40}"/>
    <dgm:cxn modelId="{01468BD8-16AB-4053-B03C-EFE053DB4310}" type="presOf" srcId="{02D1CE0D-B6AA-45A6-9DD6-A021F1CB5278}" destId="{345AF048-E5A5-4297-8AB9-F243D3C7DD20}" srcOrd="0" destOrd="0" presId="urn:microsoft.com/office/officeart/2008/layout/LinedList"/>
    <dgm:cxn modelId="{69C41DDD-C489-41BF-9437-1066E33D6D73}" srcId="{36ED9A3E-5995-453B-9536-7F07738122BA}" destId="{1BAE8137-FFC7-46CA-8A3F-0F9D7F965F23}" srcOrd="0" destOrd="0" parTransId="{AE00D4D6-13FA-4EED-9339-D2F1C4A3C692}" sibTransId="{A9AEAA5F-2FCA-44D0-8FB3-56F8555DA486}"/>
    <dgm:cxn modelId="{E3E1F8DD-C907-498F-B78B-4792F4C9B179}" type="presOf" srcId="{36ED9A3E-5995-453B-9536-7F07738122BA}" destId="{617408FA-13F5-4723-B69F-5269B948B8F5}" srcOrd="0" destOrd="0" presId="urn:microsoft.com/office/officeart/2008/layout/LinedList"/>
    <dgm:cxn modelId="{DE1D65DF-8D46-4F65-B8A4-5B6901227FF8}" srcId="{36ED9A3E-5995-453B-9536-7F07738122BA}" destId="{8D0914DC-DDCA-411A-996D-EB54AC76A8B1}" srcOrd="1" destOrd="0" parTransId="{B17564EC-96D5-4DB2-AEA9-C36F3C19F6A7}" sibTransId="{7BDCE97B-1D7C-4AC7-B8C1-77DA80C36590}"/>
    <dgm:cxn modelId="{9E291004-5DAC-4F02-BAB9-94FC42B94E44}" type="presParOf" srcId="{617408FA-13F5-4723-B69F-5269B948B8F5}" destId="{CF8F83AA-1351-4294-A26B-2191DB5F5B47}" srcOrd="0" destOrd="0" presId="urn:microsoft.com/office/officeart/2008/layout/LinedList"/>
    <dgm:cxn modelId="{CEC92480-7CCD-4206-BEFF-66C814ED68D5}" type="presParOf" srcId="{617408FA-13F5-4723-B69F-5269B948B8F5}" destId="{8C0F95B5-6AAC-4D49-9703-C74B46C2E8CA}" srcOrd="1" destOrd="0" presId="urn:microsoft.com/office/officeart/2008/layout/LinedList"/>
    <dgm:cxn modelId="{8E24B188-7C9B-4094-B0FB-37C3B8D875FA}" type="presParOf" srcId="{8C0F95B5-6AAC-4D49-9703-C74B46C2E8CA}" destId="{BECC7918-1FFA-4F54-8354-4A5EC0379418}" srcOrd="0" destOrd="0" presId="urn:microsoft.com/office/officeart/2008/layout/LinedList"/>
    <dgm:cxn modelId="{1F825D5D-6C85-4E53-8157-121CE2FF52D7}" type="presParOf" srcId="{8C0F95B5-6AAC-4D49-9703-C74B46C2E8CA}" destId="{FE4C6FE9-6CC8-4262-8A24-8CF54BCAED9C}" srcOrd="1" destOrd="0" presId="urn:microsoft.com/office/officeart/2008/layout/LinedList"/>
    <dgm:cxn modelId="{80AA3AE8-9A6E-4269-A610-2125FD4FCE61}" type="presParOf" srcId="{617408FA-13F5-4723-B69F-5269B948B8F5}" destId="{629097C1-52BC-4073-8D6B-DF3E82778E0A}" srcOrd="2" destOrd="0" presId="urn:microsoft.com/office/officeart/2008/layout/LinedList"/>
    <dgm:cxn modelId="{BEA48273-2942-4901-AE45-1CFDF9EE198B}" type="presParOf" srcId="{617408FA-13F5-4723-B69F-5269B948B8F5}" destId="{78D7B84E-5196-4904-B693-4CE58D23B398}" srcOrd="3" destOrd="0" presId="urn:microsoft.com/office/officeart/2008/layout/LinedList"/>
    <dgm:cxn modelId="{8D6C4D79-130F-4E77-B756-D64A8FEB4D2C}" type="presParOf" srcId="{78D7B84E-5196-4904-B693-4CE58D23B398}" destId="{DEF8F7B1-C658-4AE3-A7B4-94F2935824FC}" srcOrd="0" destOrd="0" presId="urn:microsoft.com/office/officeart/2008/layout/LinedList"/>
    <dgm:cxn modelId="{2FE6E53C-3851-4AF9-B21C-EB2062AE6522}" type="presParOf" srcId="{78D7B84E-5196-4904-B693-4CE58D23B398}" destId="{D2D93AB1-7B7B-43C3-880F-86BAFA34529F}" srcOrd="1" destOrd="0" presId="urn:microsoft.com/office/officeart/2008/layout/LinedList"/>
    <dgm:cxn modelId="{0506671D-3F3B-4FA9-801C-DB3861EFF773}" type="presParOf" srcId="{617408FA-13F5-4723-B69F-5269B948B8F5}" destId="{76A91338-4275-4BAD-B217-24AAD61EFCB1}" srcOrd="4" destOrd="0" presId="urn:microsoft.com/office/officeart/2008/layout/LinedList"/>
    <dgm:cxn modelId="{DA754563-4674-4142-B7DC-CAF84116D302}" type="presParOf" srcId="{617408FA-13F5-4723-B69F-5269B948B8F5}" destId="{9617D3C6-FC90-4513-AB47-4FC81F420361}" srcOrd="5" destOrd="0" presId="urn:microsoft.com/office/officeart/2008/layout/LinedList"/>
    <dgm:cxn modelId="{B8636CAC-83A2-4B58-BAF2-92416BF93666}" type="presParOf" srcId="{9617D3C6-FC90-4513-AB47-4FC81F420361}" destId="{345AF048-E5A5-4297-8AB9-F243D3C7DD20}" srcOrd="0" destOrd="0" presId="urn:microsoft.com/office/officeart/2008/layout/LinedList"/>
    <dgm:cxn modelId="{63803923-7664-45E1-81D2-ACC17B0E76A6}" type="presParOf" srcId="{9617D3C6-FC90-4513-AB47-4FC81F420361}" destId="{43DE3C18-5112-4DBF-84CB-1482F94EE0B5}" srcOrd="1" destOrd="0" presId="urn:microsoft.com/office/officeart/2008/layout/LinedList"/>
    <dgm:cxn modelId="{901E3FDC-FCF1-41B6-A793-3FCB6C14FB41}" type="presParOf" srcId="{617408FA-13F5-4723-B69F-5269B948B8F5}" destId="{1DD9DC08-0C13-4D26-9F5D-00D24B2EF7B9}" srcOrd="6" destOrd="0" presId="urn:microsoft.com/office/officeart/2008/layout/LinedList"/>
    <dgm:cxn modelId="{0862A0C8-E39C-42FA-B2C8-088044F07BC5}" type="presParOf" srcId="{617408FA-13F5-4723-B69F-5269B948B8F5}" destId="{8DC6DCBD-E2CF-4A70-BA44-2B493574E344}" srcOrd="7" destOrd="0" presId="urn:microsoft.com/office/officeart/2008/layout/LinedList"/>
    <dgm:cxn modelId="{2E4874F0-412A-4E6F-9723-AE38AE3AABB8}" type="presParOf" srcId="{8DC6DCBD-E2CF-4A70-BA44-2B493574E344}" destId="{553424C4-F6A3-46E3-8262-AE56C7F9146A}" srcOrd="0" destOrd="0" presId="urn:microsoft.com/office/officeart/2008/layout/LinedList"/>
    <dgm:cxn modelId="{41479139-77D7-4FCE-9879-023A1E77F925}" type="presParOf" srcId="{8DC6DCBD-E2CF-4A70-BA44-2B493574E344}" destId="{40A9B546-D7B2-4792-A515-206BF3A68F60}" srcOrd="1" destOrd="0" presId="urn:microsoft.com/office/officeart/2008/layout/LinedList"/>
    <dgm:cxn modelId="{2548439D-B109-470C-8504-AE8F29F409E5}" type="presParOf" srcId="{617408FA-13F5-4723-B69F-5269B948B8F5}" destId="{9BDAB676-F9E2-45D7-AD4A-A9F5B2DE8CA0}" srcOrd="8" destOrd="0" presId="urn:microsoft.com/office/officeart/2008/layout/LinedList"/>
    <dgm:cxn modelId="{7DFB4558-D0EE-4550-A2F9-16869EE4BF9F}" type="presParOf" srcId="{617408FA-13F5-4723-B69F-5269B948B8F5}" destId="{49EA7076-F2F2-4A68-A953-77607CFE6A5E}" srcOrd="9" destOrd="0" presId="urn:microsoft.com/office/officeart/2008/layout/LinedList"/>
    <dgm:cxn modelId="{9EA94453-DD81-4B4E-B990-B9717D6CDCF4}" type="presParOf" srcId="{49EA7076-F2F2-4A68-A953-77607CFE6A5E}" destId="{C9DD02B5-D65D-41E2-8E72-BE0C9F554768}" srcOrd="0" destOrd="0" presId="urn:microsoft.com/office/officeart/2008/layout/LinedList"/>
    <dgm:cxn modelId="{6491EB1C-8B6A-4534-8FDD-3ED33FBCC3D9}" type="presParOf" srcId="{49EA7076-F2F2-4A68-A953-77607CFE6A5E}" destId="{1C5B73F2-6ED4-4980-A96F-1D7F116C2330}" srcOrd="1" destOrd="0" presId="urn:microsoft.com/office/officeart/2008/layout/LinedList"/>
    <dgm:cxn modelId="{39903339-9A4F-4F93-B8D6-7B0A7AC29679}" type="presParOf" srcId="{617408FA-13F5-4723-B69F-5269B948B8F5}" destId="{F340BC53-BE47-4868-9D50-4A9186BFAFAE}" srcOrd="10" destOrd="0" presId="urn:microsoft.com/office/officeart/2008/layout/LinedList"/>
    <dgm:cxn modelId="{E7403C67-A28A-4632-AFB4-A9F1835753FC}" type="presParOf" srcId="{617408FA-13F5-4723-B69F-5269B948B8F5}" destId="{2FCC3841-28FC-4AAD-AC1F-C3EF6892DC3D}" srcOrd="11" destOrd="0" presId="urn:microsoft.com/office/officeart/2008/layout/LinedList"/>
    <dgm:cxn modelId="{455B85D4-E8B4-4379-88B8-6713C0CCB1A8}" type="presParOf" srcId="{2FCC3841-28FC-4AAD-AC1F-C3EF6892DC3D}" destId="{1A45501A-EDF2-49C0-B0C9-A3EF8A19593C}" srcOrd="0" destOrd="0" presId="urn:microsoft.com/office/officeart/2008/layout/LinedList"/>
    <dgm:cxn modelId="{4D06FD50-B7C5-4F32-855E-3A9E5F0A206F}" type="presParOf" srcId="{2FCC3841-28FC-4AAD-AC1F-C3EF6892DC3D}" destId="{269A2D3F-468D-4C9F-95EA-98E9664F352B}" srcOrd="1" destOrd="0" presId="urn:microsoft.com/office/officeart/2008/layout/LinedList"/>
    <dgm:cxn modelId="{CB320438-BA56-4C90-9520-3422E56CD099}" type="presParOf" srcId="{617408FA-13F5-4723-B69F-5269B948B8F5}" destId="{CB2E0447-1AA9-47D7-A7F3-1C103A50116F}" srcOrd="12" destOrd="0" presId="urn:microsoft.com/office/officeart/2008/layout/LinedList"/>
    <dgm:cxn modelId="{A031F462-F9C9-4DDA-98AD-741B27C7C35B}" type="presParOf" srcId="{617408FA-13F5-4723-B69F-5269B948B8F5}" destId="{78E0915E-691D-4A09-9E93-4A55CB9E26F2}" srcOrd="13" destOrd="0" presId="urn:microsoft.com/office/officeart/2008/layout/LinedList"/>
    <dgm:cxn modelId="{B6F2DD62-2D43-4F82-8405-7DDA967454F9}" type="presParOf" srcId="{78E0915E-691D-4A09-9E93-4A55CB9E26F2}" destId="{97B8F71B-1258-40F6-9EEE-5D6174358018}" srcOrd="0" destOrd="0" presId="urn:microsoft.com/office/officeart/2008/layout/LinedList"/>
    <dgm:cxn modelId="{6141DD54-920D-482A-9004-74C3F94332C5}" type="presParOf" srcId="{78E0915E-691D-4A09-9E93-4A55CB9E26F2}" destId="{1D50D106-643B-4601-AB78-8632CF9797B3}" srcOrd="1" destOrd="0" presId="urn:microsoft.com/office/officeart/2008/layout/LinedList"/>
    <dgm:cxn modelId="{52B008D2-5799-4B68-A62B-134B99AF0AAA}" type="presParOf" srcId="{617408FA-13F5-4723-B69F-5269B948B8F5}" destId="{EAE2CE30-925A-4C55-95DE-B4E66433FE4F}" srcOrd="14" destOrd="0" presId="urn:microsoft.com/office/officeart/2008/layout/LinedList"/>
    <dgm:cxn modelId="{C20695A5-16DE-40E8-B61E-5D69ABA5B6DD}" type="presParOf" srcId="{617408FA-13F5-4723-B69F-5269B948B8F5}" destId="{ED6603F2-DF8B-42CD-8462-012AFAA6B916}" srcOrd="15" destOrd="0" presId="urn:microsoft.com/office/officeart/2008/layout/LinedList"/>
    <dgm:cxn modelId="{90CD581D-40B6-4101-A4AC-289F8B41A59B}" type="presParOf" srcId="{ED6603F2-DF8B-42CD-8462-012AFAA6B916}" destId="{897E71F7-8ABF-4F1E-8BE0-0EF2776CAFC2}" srcOrd="0" destOrd="0" presId="urn:microsoft.com/office/officeart/2008/layout/LinedList"/>
    <dgm:cxn modelId="{D0C03E7D-35E7-4A76-B39F-7EF5549596D7}" type="presParOf" srcId="{ED6603F2-DF8B-42CD-8462-012AFAA6B916}" destId="{7C520417-C8D6-43BC-AF83-5FB689CD57C2}" srcOrd="1" destOrd="0" presId="urn:microsoft.com/office/officeart/2008/layout/LinedList"/>
    <dgm:cxn modelId="{9566E743-9DF5-4484-AA5A-0A88D40ECD06}" type="presParOf" srcId="{617408FA-13F5-4723-B69F-5269B948B8F5}" destId="{4AAE290C-C903-4BDF-B6C5-59D460555AF7}" srcOrd="16" destOrd="0" presId="urn:microsoft.com/office/officeart/2008/layout/LinedList"/>
    <dgm:cxn modelId="{9E31A139-AB4B-4A22-BA7C-03D6FF1A76F8}" type="presParOf" srcId="{617408FA-13F5-4723-B69F-5269B948B8F5}" destId="{FE8AACEF-3F88-466E-9A35-9B06DAD71539}" srcOrd="17" destOrd="0" presId="urn:microsoft.com/office/officeart/2008/layout/LinedList"/>
    <dgm:cxn modelId="{7084194D-14B6-4C94-BD90-3636A426365A}" type="presParOf" srcId="{FE8AACEF-3F88-466E-9A35-9B06DAD71539}" destId="{8F8ADF06-E429-4F5D-AE00-C03B34FCE439}" srcOrd="0" destOrd="0" presId="urn:microsoft.com/office/officeart/2008/layout/LinedList"/>
    <dgm:cxn modelId="{3B3FC6D7-7D6A-4E2F-905E-8AB1C183EFB7}" type="presParOf" srcId="{FE8AACEF-3F88-466E-9A35-9B06DAD71539}" destId="{FB6C1EFB-5BAD-4B0A-BE44-A0DA1DA3CE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F83AA-1351-4294-A26B-2191DB5F5B47}">
      <dsp:nvSpPr>
        <dsp:cNvPr id="0" name=""/>
        <dsp:cNvSpPr/>
      </dsp:nvSpPr>
      <dsp:spPr>
        <a:xfrm>
          <a:off x="0" y="495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CC7918-1FFA-4F54-8354-4A5EC0379418}">
      <dsp:nvSpPr>
        <dsp:cNvPr id="0" name=""/>
        <dsp:cNvSpPr/>
      </dsp:nvSpPr>
      <dsp:spPr>
        <a:xfrm>
          <a:off x="0" y="495"/>
          <a:ext cx="10353675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Apresentação</a:t>
          </a:r>
          <a:r>
            <a:rPr lang="en-US" sz="2100" kern="1200"/>
            <a:t> </a:t>
          </a:r>
          <a:r>
            <a:rPr lang="en-US" sz="2100" kern="1200" err="1"/>
            <a:t>conceito</a:t>
          </a:r>
          <a:endParaRPr lang="en-US" sz="2100" kern="1200"/>
        </a:p>
      </dsp:txBody>
      <dsp:txXfrm>
        <a:off x="0" y="495"/>
        <a:ext cx="10353675" cy="450916"/>
      </dsp:txXfrm>
    </dsp:sp>
    <dsp:sp modelId="{629097C1-52BC-4073-8D6B-DF3E82778E0A}">
      <dsp:nvSpPr>
        <dsp:cNvPr id="0" name=""/>
        <dsp:cNvSpPr/>
      </dsp:nvSpPr>
      <dsp:spPr>
        <a:xfrm>
          <a:off x="0" y="451411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8F7B1-C658-4AE3-A7B4-94F2935824FC}">
      <dsp:nvSpPr>
        <dsp:cNvPr id="0" name=""/>
        <dsp:cNvSpPr/>
      </dsp:nvSpPr>
      <dsp:spPr>
        <a:xfrm>
          <a:off x="0" y="451411"/>
          <a:ext cx="10353675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Esquema</a:t>
          </a:r>
          <a:r>
            <a:rPr lang="en-US" sz="2100" kern="1200"/>
            <a:t> de </a:t>
          </a:r>
          <a:r>
            <a:rPr lang="en-US" sz="2100" kern="1200" err="1"/>
            <a:t>princípio</a:t>
          </a:r>
          <a:r>
            <a:rPr lang="en-US" sz="2100" kern="1200"/>
            <a:t> do </a:t>
          </a:r>
          <a:r>
            <a:rPr lang="en-US" sz="2100" kern="1200" err="1"/>
            <a:t>projeto</a:t>
          </a:r>
          <a:endParaRPr lang="en-US" sz="2100" kern="1200"/>
        </a:p>
      </dsp:txBody>
      <dsp:txXfrm>
        <a:off x="0" y="451411"/>
        <a:ext cx="10353675" cy="450916"/>
      </dsp:txXfrm>
    </dsp:sp>
    <dsp:sp modelId="{76A91338-4275-4BAD-B217-24AAD61EFCB1}">
      <dsp:nvSpPr>
        <dsp:cNvPr id="0" name=""/>
        <dsp:cNvSpPr/>
      </dsp:nvSpPr>
      <dsp:spPr>
        <a:xfrm>
          <a:off x="0" y="902327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5AF048-E5A5-4297-8AB9-F243D3C7DD20}">
      <dsp:nvSpPr>
        <dsp:cNvPr id="0" name=""/>
        <dsp:cNvSpPr/>
      </dsp:nvSpPr>
      <dsp:spPr>
        <a:xfrm>
          <a:off x="0" y="902327"/>
          <a:ext cx="10353675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Identificação</a:t>
          </a:r>
          <a:r>
            <a:rPr lang="en-US" sz="2100" kern="1200"/>
            <a:t> das </a:t>
          </a:r>
          <a:r>
            <a:rPr lang="en-US" sz="2100" kern="1200" err="1"/>
            <a:t>áreas</a:t>
          </a:r>
          <a:r>
            <a:rPr lang="en-US" sz="2100" kern="1200"/>
            <a:t> </a:t>
          </a:r>
          <a:r>
            <a:rPr lang="en-US" sz="2100" kern="1200" err="1"/>
            <a:t>envolvidas</a:t>
          </a:r>
        </a:p>
      </dsp:txBody>
      <dsp:txXfrm>
        <a:off x="0" y="902327"/>
        <a:ext cx="10353675" cy="450916"/>
      </dsp:txXfrm>
    </dsp:sp>
    <dsp:sp modelId="{1DD9DC08-0C13-4D26-9F5D-00D24B2EF7B9}">
      <dsp:nvSpPr>
        <dsp:cNvPr id="0" name=""/>
        <dsp:cNvSpPr/>
      </dsp:nvSpPr>
      <dsp:spPr>
        <a:xfrm>
          <a:off x="0" y="1353244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3424C4-F6A3-46E3-8262-AE56C7F9146A}">
      <dsp:nvSpPr>
        <dsp:cNvPr id="0" name=""/>
        <dsp:cNvSpPr/>
      </dsp:nvSpPr>
      <dsp:spPr>
        <a:xfrm>
          <a:off x="0" y="1353244"/>
          <a:ext cx="10353675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0" i="0" kern="1200"/>
            <a:t>Planeamento</a:t>
          </a:r>
          <a:endParaRPr lang="en-US" sz="2100" kern="1200"/>
        </a:p>
      </dsp:txBody>
      <dsp:txXfrm>
        <a:off x="0" y="1353244"/>
        <a:ext cx="10353675" cy="450916"/>
      </dsp:txXfrm>
    </dsp:sp>
    <dsp:sp modelId="{9BDAB676-F9E2-45D7-AD4A-A9F5B2DE8CA0}">
      <dsp:nvSpPr>
        <dsp:cNvPr id="0" name=""/>
        <dsp:cNvSpPr/>
      </dsp:nvSpPr>
      <dsp:spPr>
        <a:xfrm>
          <a:off x="0" y="1804160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D02B5-D65D-41E2-8E72-BE0C9F554768}">
      <dsp:nvSpPr>
        <dsp:cNvPr id="0" name=""/>
        <dsp:cNvSpPr/>
      </dsp:nvSpPr>
      <dsp:spPr>
        <a:xfrm>
          <a:off x="0" y="1804160"/>
          <a:ext cx="9412422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Projeto elétrico</a:t>
          </a:r>
        </a:p>
      </dsp:txBody>
      <dsp:txXfrm>
        <a:off x="0" y="1804160"/>
        <a:ext cx="9412422" cy="450916"/>
      </dsp:txXfrm>
    </dsp:sp>
    <dsp:sp modelId="{F340BC53-BE47-4868-9D50-4A9186BFAFAE}">
      <dsp:nvSpPr>
        <dsp:cNvPr id="0" name=""/>
        <dsp:cNvSpPr/>
      </dsp:nvSpPr>
      <dsp:spPr>
        <a:xfrm>
          <a:off x="0" y="2255076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5501A-EDF2-49C0-B0C9-A3EF8A19593C}">
      <dsp:nvSpPr>
        <dsp:cNvPr id="0" name=""/>
        <dsp:cNvSpPr/>
      </dsp:nvSpPr>
      <dsp:spPr>
        <a:xfrm>
          <a:off x="0" y="2255076"/>
          <a:ext cx="10353675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100" kern="1200"/>
        </a:p>
      </dsp:txBody>
      <dsp:txXfrm>
        <a:off x="0" y="2255076"/>
        <a:ext cx="10353675" cy="450916"/>
      </dsp:txXfrm>
    </dsp:sp>
    <dsp:sp modelId="{CB2E0447-1AA9-47D7-A7F3-1C103A50116F}">
      <dsp:nvSpPr>
        <dsp:cNvPr id="0" name=""/>
        <dsp:cNvSpPr/>
      </dsp:nvSpPr>
      <dsp:spPr>
        <a:xfrm>
          <a:off x="0" y="2705992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B8F71B-1258-40F6-9EEE-5D6174358018}">
      <dsp:nvSpPr>
        <dsp:cNvPr id="0" name=""/>
        <dsp:cNvSpPr/>
      </dsp:nvSpPr>
      <dsp:spPr>
        <a:xfrm>
          <a:off x="0" y="2250283"/>
          <a:ext cx="9412422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Diagrama de funcionamento</a:t>
          </a:r>
        </a:p>
      </dsp:txBody>
      <dsp:txXfrm>
        <a:off x="0" y="2250283"/>
        <a:ext cx="9412422" cy="450916"/>
      </dsp:txXfrm>
    </dsp:sp>
    <dsp:sp modelId="{EAE2CE30-925A-4C55-95DE-B4E66433FE4F}">
      <dsp:nvSpPr>
        <dsp:cNvPr id="0" name=""/>
        <dsp:cNvSpPr/>
      </dsp:nvSpPr>
      <dsp:spPr>
        <a:xfrm>
          <a:off x="0" y="3156909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7E71F7-8ABF-4F1E-8BE0-0EF2776CAFC2}">
      <dsp:nvSpPr>
        <dsp:cNvPr id="0" name=""/>
        <dsp:cNvSpPr/>
      </dsp:nvSpPr>
      <dsp:spPr>
        <a:xfrm>
          <a:off x="0" y="2701199"/>
          <a:ext cx="9412422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Estrutura dos </a:t>
          </a:r>
          <a:r>
            <a:rPr lang="pt-PT" sz="2100" kern="1200">
              <a:latin typeface="Calisto MT" panose="02040603050505030304"/>
            </a:rPr>
            <a:t>programas</a:t>
          </a:r>
          <a:r>
            <a:rPr lang="pt-PT" sz="2100" kern="1200"/>
            <a:t> realizados</a:t>
          </a:r>
        </a:p>
      </dsp:txBody>
      <dsp:txXfrm>
        <a:off x="0" y="2701199"/>
        <a:ext cx="9412422" cy="450916"/>
      </dsp:txXfrm>
    </dsp:sp>
    <dsp:sp modelId="{4AAE290C-C903-4BDF-B6C5-59D460555AF7}">
      <dsp:nvSpPr>
        <dsp:cNvPr id="0" name=""/>
        <dsp:cNvSpPr/>
      </dsp:nvSpPr>
      <dsp:spPr>
        <a:xfrm>
          <a:off x="0" y="3607825"/>
          <a:ext cx="103536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ADF06-E429-4F5D-AE00-C03B34FCE439}">
      <dsp:nvSpPr>
        <dsp:cNvPr id="0" name=""/>
        <dsp:cNvSpPr/>
      </dsp:nvSpPr>
      <dsp:spPr>
        <a:xfrm>
          <a:off x="0" y="3152115"/>
          <a:ext cx="9412422" cy="45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Trabalhos futuros</a:t>
          </a:r>
        </a:p>
      </dsp:txBody>
      <dsp:txXfrm>
        <a:off x="0" y="3152115"/>
        <a:ext cx="9412422" cy="450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5D1-9668-4E40-8333-63F16A12F8EE}" type="datetimeFigureOut">
              <a:rPr lang="pt-PT" smtClean="0"/>
              <a:t>24/03/2023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699F-E868-43AD-8A50-D7EDE6A8283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63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Fundos mais claros</a:t>
            </a:r>
          </a:p>
          <a:p>
            <a:r>
              <a:rPr lang="pt-PT"/>
              <a:t>Colocar o numero dos slides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699F-E868-43AD-8A50-D7EDE6A8283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91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Camaras com diferentes informações =&gt; optar por qual??</a:t>
            </a:r>
          </a:p>
          <a:p>
            <a:r>
              <a:rPr lang="pt-PT"/>
              <a:t>As contas de 2D para 3D seja feito em programação (java) no Sherlock</a:t>
            </a:r>
          </a:p>
          <a:p>
            <a:r>
              <a:rPr lang="pt-PT" err="1"/>
              <a:t>InversePrespective</a:t>
            </a:r>
            <a:r>
              <a:rPr lang="pt-PT"/>
              <a:t> </a:t>
            </a:r>
            <a:r>
              <a:rPr lang="pt-PT" err="1"/>
              <a:t>Mapping</a:t>
            </a:r>
            <a:r>
              <a:rPr lang="pt-PT"/>
              <a:t> 2D para 3D</a:t>
            </a:r>
          </a:p>
          <a:p>
            <a:endParaRPr lang="pt-PT"/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699F-E868-43AD-8A50-D7EDE6A8283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37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Q0.1 em vez de Q.01</a:t>
            </a:r>
          </a:p>
          <a:p>
            <a:r>
              <a:rPr lang="pt-PT"/>
              <a:t>Acrescentar variável de memória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699F-E868-43AD-8A50-D7EDE6A8283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58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INDICAR OS SOFTWARES A UTILIZAR</a:t>
            </a:r>
          </a:p>
          <a:p>
            <a:r>
              <a:rPr lang="pt-PT"/>
              <a:t>DEFINIR LOCALIZAÇÃO DAS SAÍDAS</a:t>
            </a:r>
            <a:endParaRPr lang="pt-PT">
              <a:cs typeface="Calibri"/>
            </a:endParaRPr>
          </a:p>
          <a:p>
            <a:r>
              <a:rPr lang="pt-PT"/>
              <a:t>MELHOR EPLAN SAIDAS</a:t>
            </a: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COLOCAR OS COMENTARIOS NA NETWORK </a:t>
            </a:r>
          </a:p>
          <a:p>
            <a:r>
              <a:rPr lang="pt-PT">
                <a:cs typeface="Calibri"/>
              </a:rPr>
              <a:t>ACRESCENTAR QUAL A VARIAVEL DE MEMORIA QUE ESTAMOS A USAR PARA CADA FASE</a:t>
            </a:r>
          </a:p>
          <a:p>
            <a:r>
              <a:rPr lang="pt-PT">
                <a:cs typeface="Calibri"/>
              </a:rPr>
              <a:t>TORNAR UM FUNDO MAIS CLARO </a:t>
            </a:r>
          </a:p>
          <a:p>
            <a:r>
              <a:rPr lang="pt-PT">
                <a:cs typeface="Calibri"/>
              </a:rPr>
              <a:t>COLOCAR NUMERO DOS SLIDES </a:t>
            </a: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699F-E868-43AD-8A50-D7EDE6A8283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2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50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5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5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3561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7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28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32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21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3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52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58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6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80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05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05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21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517C94-3B1E-4991-BED3-41F8B0158A00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9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is robôs fofos">
            <a:extLst>
              <a:ext uri="{FF2B5EF4-FFF2-40B4-BE49-F238E27FC236}">
                <a16:creationId xmlns:a16="http://schemas.microsoft.com/office/drawing/2014/main" id="{E87B1160-F2AE-BC6A-6443-11267DECD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Bahnschrift SemiBold" panose="020B0502040204020203" pitchFamily="34" charset="0"/>
              </a:rPr>
              <a:t>Robot UR10 + Visão 2D&amp;3D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Bruno O. | Catarina P. | Carlos R. | João N.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E37257F-284F-F2B7-4388-B2887B7116F2}"/>
              </a:ext>
            </a:extLst>
          </p:cNvPr>
          <p:cNvSpPr txBox="1">
            <a:spLocks/>
          </p:cNvSpPr>
          <p:nvPr/>
        </p:nvSpPr>
        <p:spPr>
          <a:xfrm>
            <a:off x="10123303" y="6323077"/>
            <a:ext cx="1597664" cy="482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rgbClr val="FFFFFF"/>
                </a:solidFill>
                <a:latin typeface="Bahnschrift SemiBold" panose="020B0502040204020203" pitchFamily="34" charset="0"/>
              </a:rPr>
              <a:t>Semana 6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503938A-55F9-F36A-6309-9643C85C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1" y="0"/>
            <a:ext cx="10095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E34AE6-5EC7-E7F0-F6FF-B4DE8153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42" y="0"/>
            <a:ext cx="9719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0094E7-ED75-EAC4-6164-F0561989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15" y="0"/>
            <a:ext cx="972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24A95D-262E-E2DA-0485-C75A3E61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69" y="0"/>
            <a:ext cx="9705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355E3A-76AB-9CC9-C95B-C347BB04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B330-E41B-7B1C-660B-E476F1B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05" y="0"/>
            <a:ext cx="7416396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Diagrama de funcionamento</a:t>
            </a:r>
            <a:br>
              <a:rPr lang="en-US" sz="5400"/>
            </a:br>
            <a:endParaRPr lang="en-US" sz="540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50EB52-92D1-53B0-C93B-240DB5C108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" r="982"/>
          <a:stretch/>
        </p:blipFill>
        <p:spPr>
          <a:xfrm>
            <a:off x="-10649" y="10"/>
            <a:ext cx="49026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2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427F2-F8A7-7F7A-9E6A-4478280B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Estrutura dos programadas realizados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EF1F2-5C44-73B8-7EC4-8CB99FB3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59334"/>
            <a:ext cx="5000155" cy="4489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B1C133-9FAC-D0FB-38C2-31475B82AA9F}"/>
              </a:ext>
            </a:extLst>
          </p:cNvPr>
          <p:cNvSpPr txBox="1"/>
          <p:nvPr/>
        </p:nvSpPr>
        <p:spPr>
          <a:xfrm>
            <a:off x="7363441" y="3105834"/>
            <a:ext cx="37972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/>
              <a:t>Programação inicial </a:t>
            </a:r>
          </a:p>
          <a:p>
            <a:pPr algn="ctr"/>
            <a:r>
              <a:rPr lang="pt-PT" sz="3200"/>
              <a:t>PLC - Tia Portal</a:t>
            </a:r>
          </a:p>
        </p:txBody>
      </p:sp>
    </p:spTree>
    <p:extLst>
      <p:ext uri="{BB962C8B-B14F-4D97-AF65-F5344CB8AC3E}">
        <p14:creationId xmlns:p14="http://schemas.microsoft.com/office/powerpoint/2010/main" val="255718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F90BD16-DC96-7F73-DC83-D9628C9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/>
              <a:t>Estrutura dos programadas realizados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F01DC6-FAE4-26F8-0063-CD7D42D2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6" y="1645364"/>
            <a:ext cx="9000000" cy="47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F90BD16-DC96-7F73-DC83-D9628C9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/>
              <a:t>Estrutura dos programadas realizados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C82C1EE-0260-275D-3BAF-52F2178E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6" y="1721140"/>
            <a:ext cx="9000000" cy="48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228C3-3590-80F7-58C1-974F133C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err="1"/>
              <a:t>Trabalhos</a:t>
            </a:r>
            <a:r>
              <a:rPr lang="en-US" sz="3700"/>
              <a:t> a </a:t>
            </a:r>
            <a:r>
              <a:rPr lang="en-US" sz="3700" err="1"/>
              <a:t>realizar</a:t>
            </a:r>
            <a:endParaRPr lang="en-US" sz="37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25" name="Graphic 5" descr="Head with Gears">
            <a:extLst>
              <a:ext uri="{FF2B5EF4-FFF2-40B4-BE49-F238E27FC236}">
                <a16:creationId xmlns:a16="http://schemas.microsoft.com/office/drawing/2014/main" id="{02467920-C9E0-40DD-936B-BDEB2FD2B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CDA2D89-8969-88DD-8819-6CCC58C9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pt-PT"/>
              <a:t>Primeiro programa </a:t>
            </a:r>
            <a:r>
              <a:rPr lang="pt-PT" err="1"/>
              <a:t>Pick&amp;Place</a:t>
            </a:r>
            <a:r>
              <a:rPr lang="pt-PT"/>
              <a:t> no Robot UR10;</a:t>
            </a:r>
          </a:p>
          <a:p>
            <a:r>
              <a:rPr lang="pt-PT"/>
              <a:t>Primeiros testes de I/</a:t>
            </a:r>
            <a:r>
              <a:rPr lang="pt-PT" err="1"/>
              <a:t>O’s</a:t>
            </a:r>
            <a:r>
              <a:rPr lang="pt-PT"/>
              <a:t>  entre PLC e Robot UR10;</a:t>
            </a:r>
          </a:p>
          <a:p>
            <a:r>
              <a:rPr lang="pt-PT"/>
              <a:t>Primeiros testes de I/</a:t>
            </a:r>
            <a:r>
              <a:rPr lang="pt-PT" err="1"/>
              <a:t>O’s</a:t>
            </a:r>
            <a:r>
              <a:rPr lang="pt-PT"/>
              <a:t>  entre PLC e câmara de visão 2D;</a:t>
            </a:r>
          </a:p>
          <a:p>
            <a:r>
              <a:rPr lang="pt-PT"/>
              <a:t>Atualização do esquema elétrico;</a:t>
            </a:r>
          </a:p>
          <a:p>
            <a:r>
              <a:rPr lang="pt-PT"/>
              <a:t>Documentar com vídeos e fotografias as funcionalidades já em funcionamento;</a:t>
            </a:r>
          </a:p>
        </p:txBody>
      </p:sp>
    </p:spTree>
    <p:extLst>
      <p:ext uri="{BB962C8B-B14F-4D97-AF65-F5344CB8AC3E}">
        <p14:creationId xmlns:p14="http://schemas.microsoft.com/office/powerpoint/2010/main" val="974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25694-36C5-0196-5A68-EE30AFF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3933"/>
            <a:ext cx="10353762" cy="97045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Tópicos</a:t>
            </a: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44634ECF-2B3B-21E4-C2DF-49629EEE6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05739"/>
              </p:ext>
            </p:extLst>
          </p:nvPr>
        </p:nvGraphicFramePr>
        <p:xfrm>
          <a:off x="693749" y="1469497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12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0FFE-9FD0-B73E-719B-105865F7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47" y="0"/>
            <a:ext cx="7235953" cy="6858000"/>
          </a:xfrm>
        </p:spPr>
        <p:txBody>
          <a:bodyPr>
            <a:normAutofit/>
          </a:bodyPr>
          <a:lstStyle/>
          <a:p>
            <a:r>
              <a:rPr lang="pt-PT"/>
              <a:t>Obrigado pela atenção!!!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366BF49-04E4-D659-055E-3CA457370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DB71-DBA2-FE66-E523-B0489C50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pt-PT"/>
              <a:t>Apresentação do conceito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23068C-F188-121D-DD35-7B52E2AC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pt-PT" err="1"/>
              <a:t>Pick&amp;Place</a:t>
            </a:r>
            <a:r>
              <a:rPr lang="pt-PT"/>
              <a:t> de objetos com geometrias diferentes com recurso ao Robot UR10</a:t>
            </a:r>
          </a:p>
          <a:p>
            <a:pPr lvl="1"/>
            <a:r>
              <a:rPr lang="pt-PT"/>
              <a:t>Programação PLC – “Servidor Central”</a:t>
            </a:r>
          </a:p>
          <a:p>
            <a:pPr lvl="1"/>
            <a:r>
              <a:rPr lang="pt-PT"/>
              <a:t>Programação Visão 2D</a:t>
            </a:r>
          </a:p>
          <a:p>
            <a:pPr lvl="1"/>
            <a:r>
              <a:rPr lang="pt-PT"/>
              <a:t>Programação Visão 3D</a:t>
            </a:r>
          </a:p>
          <a:p>
            <a:pPr lvl="1"/>
            <a:r>
              <a:rPr lang="pt-PT"/>
              <a:t>Desenvolvimento de uma aplicação de interface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Robô">
            <a:extLst>
              <a:ext uri="{FF2B5EF4-FFF2-40B4-BE49-F238E27FC236}">
                <a16:creationId xmlns:a16="http://schemas.microsoft.com/office/drawing/2014/main" id="{0F40872F-1334-F9D2-AB46-511C470DF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B330-E41B-7B1C-660B-E476F1B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49" y="0"/>
            <a:ext cx="7620351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5400"/>
              <a:t>Esquema de princípio do projeto</a:t>
            </a:r>
            <a:endParaRPr lang="en-US" sz="54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4" name="Picture 3" descr="Lâmpada num fundo amarelo com um cabo e raios de luz desenhados">
            <a:extLst>
              <a:ext uri="{FF2B5EF4-FFF2-40B4-BE49-F238E27FC236}">
                <a16:creationId xmlns:a16="http://schemas.microsoft.com/office/drawing/2014/main" id="{A0599B72-98A0-B151-32F3-D209E7F26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31" r="737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B694FC62-B6DA-CF6E-CE42-8551E6101F9C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6416936" y="2099388"/>
            <a:ext cx="4182688" cy="3694922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E54AD3F4-F300-BE9A-F9B7-8BEA1EF45636}"/>
              </a:ext>
            </a:extLst>
          </p:cNvPr>
          <p:cNvSpPr/>
          <p:nvPr/>
        </p:nvSpPr>
        <p:spPr>
          <a:xfrm>
            <a:off x="9469746" y="5155163"/>
            <a:ext cx="2164994" cy="12782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>
                <a:solidFill>
                  <a:schemeClr val="bg1"/>
                </a:solidFill>
              </a:rPr>
              <a:t>PALETE</a:t>
            </a:r>
          </a:p>
        </p:txBody>
      </p:sp>
      <p:pic>
        <p:nvPicPr>
          <p:cNvPr id="1036" name="Picture 12" descr="Vista superior e lateral da esteira transportadora, linha de produção de  processamento vazio industrial, equipamento de engenharia de manufatura  automatizado para fábrica isolado no fundo branco, ilustração 3d realista |  Vetor Grátis">
            <a:extLst>
              <a:ext uri="{FF2B5EF4-FFF2-40B4-BE49-F238E27FC236}">
                <a16:creationId xmlns:a16="http://schemas.microsoft.com/office/drawing/2014/main" id="{97974E9B-EA12-1057-6F26-B75F34CDE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47159"/>
          <a:stretch/>
        </p:blipFill>
        <p:spPr bwMode="auto">
          <a:xfrm rot="5400000">
            <a:off x="1814223" y="2745338"/>
            <a:ext cx="59626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R10 robot - RoboDK">
            <a:extLst>
              <a:ext uri="{FF2B5EF4-FFF2-40B4-BE49-F238E27FC236}">
                <a16:creationId xmlns:a16="http://schemas.microsoft.com/office/drawing/2014/main" id="{E39BDF2F-072B-5ABA-B1A8-87AD63D5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83" y="2701601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4203E1-6CCB-7120-ED46-6AA6D9D37949}"/>
              </a:ext>
            </a:extLst>
          </p:cNvPr>
          <p:cNvSpPr/>
          <p:nvPr/>
        </p:nvSpPr>
        <p:spPr>
          <a:xfrm>
            <a:off x="4362160" y="5290389"/>
            <a:ext cx="866775" cy="53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8E4849-DDA0-D4AD-1806-CC7CCED9A807}"/>
              </a:ext>
            </a:extLst>
          </p:cNvPr>
          <p:cNvSpPr/>
          <p:nvPr/>
        </p:nvSpPr>
        <p:spPr>
          <a:xfrm>
            <a:off x="4354345" y="4012739"/>
            <a:ext cx="866775" cy="7189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2</a:t>
            </a: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D82E9C8-98C8-A7F0-7E2B-D490D981DA61}"/>
              </a:ext>
            </a:extLst>
          </p:cNvPr>
          <p:cNvSpPr/>
          <p:nvPr/>
        </p:nvSpPr>
        <p:spPr>
          <a:xfrm>
            <a:off x="4362160" y="2240707"/>
            <a:ext cx="866776" cy="94705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3</a:t>
            </a:r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654B4-A67F-E102-1625-142B9762A160}"/>
              </a:ext>
            </a:extLst>
          </p:cNvPr>
          <p:cNvSpPr/>
          <p:nvPr/>
        </p:nvSpPr>
        <p:spPr>
          <a:xfrm>
            <a:off x="5471823" y="5626359"/>
            <a:ext cx="945113" cy="335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Sensor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1F1E52A-7399-7622-D85C-BB6BA2E56B9E}"/>
              </a:ext>
            </a:extLst>
          </p:cNvPr>
          <p:cNvCxnSpPr>
            <a:cxnSpLocks/>
          </p:cNvCxnSpPr>
          <p:nvPr/>
        </p:nvCxnSpPr>
        <p:spPr>
          <a:xfrm flipH="1">
            <a:off x="4040156" y="5794310"/>
            <a:ext cx="143166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89796D4-A101-C358-7A4B-E9A6C4E791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17338" b="17664"/>
          <a:stretch/>
        </p:blipFill>
        <p:spPr>
          <a:xfrm>
            <a:off x="9218644" y="242596"/>
            <a:ext cx="2761959" cy="185679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A372FEA-EB6F-C6B4-C07D-4FF7E9423B5B}"/>
              </a:ext>
            </a:extLst>
          </p:cNvPr>
          <p:cNvSpPr/>
          <p:nvPr/>
        </p:nvSpPr>
        <p:spPr>
          <a:xfrm>
            <a:off x="5471823" y="654309"/>
            <a:ext cx="945113" cy="521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Motor AC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82AEAF1-42A5-13DE-F5E3-116D99A89166}"/>
              </a:ext>
            </a:extLst>
          </p:cNvPr>
          <p:cNvSpPr/>
          <p:nvPr/>
        </p:nvSpPr>
        <p:spPr>
          <a:xfrm>
            <a:off x="6817910" y="654308"/>
            <a:ext cx="1352550" cy="521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Variador Velocidade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5D3B0321-D47C-6036-26CD-50639E095017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8170460" y="914982"/>
            <a:ext cx="1048184" cy="25601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40FF7859-56FE-33FE-2A01-D0F4BBA696D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434873" y="2099388"/>
            <a:ext cx="2164751" cy="4012163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7C00C17B-F7C7-7AFE-A5D8-5E9520197AC5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416936" y="914982"/>
            <a:ext cx="400974" cy="1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BOA | Teledyne DALSA">
            <a:extLst>
              <a:ext uri="{FF2B5EF4-FFF2-40B4-BE49-F238E27FC236}">
                <a16:creationId xmlns:a16="http://schemas.microsoft.com/office/drawing/2014/main" id="{E2DE903C-60E6-BBA0-69FF-EE6718C4C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20" b="92480" l="6048" r="93671">
                        <a14:foregroundMark x1="10408" y1="31840" x2="10408" y2="31840"/>
                        <a14:foregroundMark x1="9283" y1="28160" x2="9283" y2="28160"/>
                        <a14:foregroundMark x1="7173" y1="27040" x2="7173" y2="27040"/>
                        <a14:foregroundMark x1="6048" y1="29760" x2="6048" y2="29760"/>
                        <a14:foregroundMark x1="8861" y1="65440" x2="8861" y2="65440"/>
                        <a14:foregroundMark x1="36709" y1="92480" x2="36709" y2="92480"/>
                        <a14:foregroundMark x1="50633" y1="62560" x2="50633" y2="62560"/>
                        <a14:foregroundMark x1="49367" y1="67200" x2="49367" y2="67200"/>
                        <a14:foregroundMark x1="46976" y1="67040" x2="46976" y2="67040"/>
                        <a14:foregroundMark x1="49367" y1="65760" x2="49367" y2="65760"/>
                        <a14:foregroundMark x1="45851" y1="65120" x2="45851" y2="65120"/>
                        <a14:foregroundMark x1="17159" y1="46560" x2="16456" y2="46560"/>
                        <a14:foregroundMark x1="16456" y1="46560" x2="16034" y2="47200"/>
                        <a14:foregroundMark x1="72855" y1="20160" x2="72855" y2="20160"/>
                        <a14:foregroundMark x1="91421" y1="26560" x2="91421" y2="26560"/>
                        <a14:foregroundMark x1="93671" y1="21280" x2="93671" y2="21280"/>
                        <a14:foregroundMark x1="93249" y1="27680" x2="93249" y2="27680"/>
                        <a14:foregroundMark x1="70464" y1="24480" x2="70464" y2="24480"/>
                        <a14:foregroundMark x1="68073" y1="22560" x2="68073" y2="22560"/>
                        <a14:foregroundMark x1="73277" y1="28640" x2="73277" y2="28640"/>
                        <a14:foregroundMark x1="74824" y1="32000" x2="74824" y2="32000"/>
                        <a14:foregroundMark x1="39522" y1="9120" x2="39522" y2="9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22637">
            <a:off x="4977666" y="4678348"/>
            <a:ext cx="857735" cy="7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3D Cameras Overview - IDS Imaging Development Systems GmbH">
            <a:extLst>
              <a:ext uri="{FF2B5EF4-FFF2-40B4-BE49-F238E27FC236}">
                <a16:creationId xmlns:a16="http://schemas.microsoft.com/office/drawing/2014/main" id="{9919C48C-EA8A-74FE-4B8B-42951A1B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519" b="90000" l="2778" r="95926">
                        <a14:foregroundMark x1="16481" y1="59259" x2="16481" y2="59259"/>
                        <a14:foregroundMark x1="13704" y1="50741" x2="13704" y2="50741"/>
                        <a14:foregroundMark x1="9259" y1="44815" x2="9259" y2="44815"/>
                        <a14:foregroundMark x1="9444" y1="34074" x2="9444" y2="34074"/>
                        <a14:foregroundMark x1="12593" y1="25185" x2="12593" y2="25185"/>
                        <a14:foregroundMark x1="43704" y1="54815" x2="43704" y2="54815"/>
                        <a14:foregroundMark x1="51296" y1="36296" x2="51296" y2="36296"/>
                        <a14:foregroundMark x1="50556" y1="35556" x2="50000" y2="35556"/>
                        <a14:foregroundMark x1="49444" y1="35556" x2="48704" y2="34815"/>
                        <a14:foregroundMark x1="47407" y1="35185" x2="42778" y2="36296"/>
                        <a14:foregroundMark x1="47222" y1="34444" x2="51111" y2="14815"/>
                        <a14:foregroundMark x1="51111" y1="14815" x2="48889" y2="11852"/>
                        <a14:foregroundMark x1="46852" y1="28148" x2="46111" y2="13333"/>
                        <a14:foregroundMark x1="46481" y1="15185" x2="46481" y2="9259"/>
                        <a14:foregroundMark x1="46481" y1="8519" x2="46481" y2="8519"/>
                        <a14:foregroundMark x1="54074" y1="77778" x2="52407" y2="82593"/>
                        <a14:foregroundMark x1="46481" y1="78519" x2="46481" y2="78519"/>
                        <a14:foregroundMark x1="61111" y1="78519" x2="61111" y2="78519"/>
                        <a14:foregroundMark x1="60556" y1="78148" x2="60556" y2="78148"/>
                        <a14:foregroundMark x1="79259" y1="58148" x2="92037" y2="57407"/>
                        <a14:foregroundMark x1="66481" y1="86296" x2="37407" y2="86296"/>
                        <a14:foregroundMark x1="39259" y1="79259" x2="39259" y2="79259"/>
                        <a14:foregroundMark x1="95556" y1="61481" x2="95556" y2="61481"/>
                        <a14:foregroundMark x1="95926" y1="59630" x2="95741" y2="48519"/>
                        <a14:foregroundMark x1="6667" y1="82593" x2="4259" y2="58889"/>
                        <a14:foregroundMark x1="4259" y1="58889" x2="6111" y2="48519"/>
                        <a14:foregroundMark x1="2778" y1="62222" x2="3519" y2="48519"/>
                        <a14:foregroundMark x1="94815" y1="76667" x2="94815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45395">
            <a:off x="3505034" y="4632369"/>
            <a:ext cx="1423251" cy="7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UR+ | RG2 Flexible Collaborative Gripper">
            <a:extLst>
              <a:ext uri="{FF2B5EF4-FFF2-40B4-BE49-F238E27FC236}">
                <a16:creationId xmlns:a16="http://schemas.microsoft.com/office/drawing/2014/main" id="{C460E153-BE04-79FE-75F8-A88BD2C2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9333" y1="13846" x2="39167" y2="12462"/>
                        <a14:foregroundMark x1="37333" y1="17077" x2="37833" y2="15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2608">
            <a:off x="4333337" y="3038576"/>
            <a:ext cx="1267756" cy="1373402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DC6C5C46-16B4-2504-4E33-02571B31F5D5}"/>
              </a:ext>
            </a:extLst>
          </p:cNvPr>
          <p:cNvCxnSpPr>
            <a:cxnSpLocks/>
            <a:stCxn id="28" idx="1"/>
            <a:endCxn id="12" idx="2"/>
          </p:cNvCxnSpPr>
          <p:nvPr/>
        </p:nvCxnSpPr>
        <p:spPr>
          <a:xfrm flipV="1">
            <a:off x="5827103" y="2099388"/>
            <a:ext cx="4772521" cy="2871996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xão reta unidirecional 1026">
            <a:extLst>
              <a:ext uri="{FF2B5EF4-FFF2-40B4-BE49-F238E27FC236}">
                <a16:creationId xmlns:a16="http://schemas.microsoft.com/office/drawing/2014/main" id="{687C870A-78A5-243C-7D9F-7365BF27244E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flipV="1">
            <a:off x="4061183" y="2099388"/>
            <a:ext cx="6538441" cy="2568747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xão reta unidirecional 1034">
            <a:extLst>
              <a:ext uri="{FF2B5EF4-FFF2-40B4-BE49-F238E27FC236}">
                <a16:creationId xmlns:a16="http://schemas.microsoft.com/office/drawing/2014/main" id="{4DC0F5D9-F486-E6D5-11AF-24EEE42CCA8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096855" y="1170992"/>
            <a:ext cx="1121789" cy="441523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xão reta unidirecional 1045">
            <a:extLst>
              <a:ext uri="{FF2B5EF4-FFF2-40B4-BE49-F238E27FC236}">
                <a16:creationId xmlns:a16="http://schemas.microsoft.com/office/drawing/2014/main" id="{AF84865D-2515-AA21-61FF-E5DAFD42C1CE}"/>
              </a:ext>
            </a:extLst>
          </p:cNvPr>
          <p:cNvCxnSpPr>
            <a:cxnSpLocks/>
          </p:cNvCxnSpPr>
          <p:nvPr/>
        </p:nvCxnSpPr>
        <p:spPr>
          <a:xfrm flipH="1" flipV="1">
            <a:off x="2280120" y="3225576"/>
            <a:ext cx="3074762" cy="87989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exão reta unidirecional 1047">
            <a:extLst>
              <a:ext uri="{FF2B5EF4-FFF2-40B4-BE49-F238E27FC236}">
                <a16:creationId xmlns:a16="http://schemas.microsoft.com/office/drawing/2014/main" id="{A9A12028-EAF7-45C5-3546-5C33CAB8C34B}"/>
              </a:ext>
            </a:extLst>
          </p:cNvPr>
          <p:cNvCxnSpPr>
            <a:cxnSpLocks/>
          </p:cNvCxnSpPr>
          <p:nvPr/>
        </p:nvCxnSpPr>
        <p:spPr>
          <a:xfrm flipH="1">
            <a:off x="2410409" y="4422636"/>
            <a:ext cx="3685591" cy="104801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tângulo 1050">
            <a:extLst>
              <a:ext uri="{FF2B5EF4-FFF2-40B4-BE49-F238E27FC236}">
                <a16:creationId xmlns:a16="http://schemas.microsoft.com/office/drawing/2014/main" id="{03171E8B-05F8-89D1-1B5D-A47F9A58E225}"/>
              </a:ext>
            </a:extLst>
          </p:cNvPr>
          <p:cNvSpPr/>
          <p:nvPr/>
        </p:nvSpPr>
        <p:spPr>
          <a:xfrm>
            <a:off x="909834" y="2970682"/>
            <a:ext cx="1352550" cy="521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Visão 2D</a:t>
            </a:r>
          </a:p>
        </p:txBody>
      </p:sp>
      <p:sp>
        <p:nvSpPr>
          <p:cNvPr id="1052" name="Retângulo 1051">
            <a:extLst>
              <a:ext uri="{FF2B5EF4-FFF2-40B4-BE49-F238E27FC236}">
                <a16:creationId xmlns:a16="http://schemas.microsoft.com/office/drawing/2014/main" id="{C54F8DA3-A1E8-F6C2-3C00-F3EDDCC29DD3}"/>
              </a:ext>
            </a:extLst>
          </p:cNvPr>
          <p:cNvSpPr/>
          <p:nvPr/>
        </p:nvSpPr>
        <p:spPr>
          <a:xfrm>
            <a:off x="977509" y="5185293"/>
            <a:ext cx="1352550" cy="521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Visão 3D</a:t>
            </a:r>
          </a:p>
        </p:txBody>
      </p:sp>
      <p:pic>
        <p:nvPicPr>
          <p:cNvPr id="1053" name="Picture 16" descr="Surface Laptop 4: Portátil Ultrafino com Ecrã Tátil - Microsoft Surface">
            <a:extLst>
              <a:ext uri="{FF2B5EF4-FFF2-40B4-BE49-F238E27FC236}">
                <a16:creationId xmlns:a16="http://schemas.microsoft.com/office/drawing/2014/main" id="{C0EF563C-0129-8173-C476-F112E51E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2" y="245345"/>
            <a:ext cx="3620575" cy="22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7" grpId="0" animBg="1"/>
      <p:bldP spid="13" grpId="0" animBg="1"/>
      <p:bldP spid="15" grpId="0" animBg="1"/>
      <p:bldP spid="1051" grpId="0" animBg="1"/>
      <p:bldP spid="10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chips numa placa de circuitos">
            <a:extLst>
              <a:ext uri="{FF2B5EF4-FFF2-40B4-BE49-F238E27FC236}">
                <a16:creationId xmlns:a16="http://schemas.microsoft.com/office/drawing/2014/main" id="{B9A22582-A001-8608-07A3-A9451041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9735" b="5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1C8D441-E448-1783-7A0F-C2510E6B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err="1"/>
              <a:t>Identificação</a:t>
            </a:r>
            <a:r>
              <a:rPr lang="en-US"/>
              <a:t> das </a:t>
            </a:r>
            <a:r>
              <a:rPr lang="en-US" err="1"/>
              <a:t>áreas</a:t>
            </a:r>
            <a:r>
              <a:rPr lang="en-US"/>
              <a:t> </a:t>
            </a:r>
            <a:r>
              <a:rPr lang="en-US" err="1"/>
              <a:t>envolvidas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41AB28-CBE9-F898-6157-54D3A087FCFC}"/>
              </a:ext>
            </a:extLst>
          </p:cNvPr>
          <p:cNvSpPr txBox="1"/>
          <p:nvPr/>
        </p:nvSpPr>
        <p:spPr>
          <a:xfrm>
            <a:off x="3192527" y="5422604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Visão Industrial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90E2B2-9DC1-0F57-3BA5-54D4E0583ED2}"/>
              </a:ext>
            </a:extLst>
          </p:cNvPr>
          <p:cNvSpPr txBox="1"/>
          <p:nvPr/>
        </p:nvSpPr>
        <p:spPr>
          <a:xfrm>
            <a:off x="5238455" y="5422604"/>
            <a:ext cx="137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PLC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09692C-95F3-4A36-954B-90103B75DB3C}"/>
              </a:ext>
            </a:extLst>
          </p:cNvPr>
          <p:cNvSpPr txBox="1"/>
          <p:nvPr/>
        </p:nvSpPr>
        <p:spPr>
          <a:xfrm>
            <a:off x="7002937" y="5385872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Robot UR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618BA7-C472-D959-DF87-E11F430D5DAE}"/>
              </a:ext>
            </a:extLst>
          </p:cNvPr>
          <p:cNvSpPr txBox="1"/>
          <p:nvPr/>
        </p:nvSpPr>
        <p:spPr>
          <a:xfrm>
            <a:off x="4810343" y="4207335"/>
            <a:ext cx="223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/>
              <a:t>Programação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59FCCA-2651-2F49-CC11-5F05E5A0EED3}"/>
              </a:ext>
            </a:extLst>
          </p:cNvPr>
          <p:cNvSpPr txBox="1"/>
          <p:nvPr/>
        </p:nvSpPr>
        <p:spPr>
          <a:xfrm>
            <a:off x="1547153" y="2122702"/>
            <a:ext cx="233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/>
              <a:t>Montagem do Hardware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CC40F33-BFC2-CF52-20AB-699273877EB7}"/>
              </a:ext>
            </a:extLst>
          </p:cNvPr>
          <p:cNvSpPr txBox="1"/>
          <p:nvPr/>
        </p:nvSpPr>
        <p:spPr>
          <a:xfrm>
            <a:off x="7913529" y="2122702"/>
            <a:ext cx="273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/>
              <a:t>Projeto Elétrico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934579F9-EBE3-1313-16F7-DAD3DAB7CDC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4161005" y="4730555"/>
            <a:ext cx="1765299" cy="69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B312518-B82D-94F0-7733-13609F9F0322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926304" y="4730555"/>
            <a:ext cx="1" cy="69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D0982713-2CF2-C112-1C3C-4F76735127FE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926304" y="4730555"/>
            <a:ext cx="1799304" cy="65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8EDD937-B1B2-DAAA-901A-D09EE6DF68BD}"/>
              </a:ext>
            </a:extLst>
          </p:cNvPr>
          <p:cNvSpPr txBox="1"/>
          <p:nvPr/>
        </p:nvSpPr>
        <p:spPr>
          <a:xfrm>
            <a:off x="578675" y="3336153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Montagem Elétrica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EB33B9-04EF-1870-E1AA-2EFF344D143E}"/>
              </a:ext>
            </a:extLst>
          </p:cNvPr>
          <p:cNvSpPr txBox="1"/>
          <p:nvPr/>
        </p:nvSpPr>
        <p:spPr>
          <a:xfrm>
            <a:off x="2712479" y="3356305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Montagem Mecânica 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562A8AD-D594-218B-A1E1-F7BE5E441E1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1547153" y="3076809"/>
            <a:ext cx="1165327" cy="2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2F42C323-FDDA-4DEE-A5A5-322B2BF009C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712480" y="3076809"/>
            <a:ext cx="968477" cy="27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B2F92A-EE3C-DDF7-B201-DE1EB031A8F7}"/>
              </a:ext>
            </a:extLst>
          </p:cNvPr>
          <p:cNvSpPr txBox="1"/>
          <p:nvPr/>
        </p:nvSpPr>
        <p:spPr>
          <a:xfrm>
            <a:off x="8309481" y="3281508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Esquemas Elétricos (Eplan)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AD4B3B8D-06E0-17F2-9B6E-E14648E0F76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9277959" y="2645922"/>
            <a:ext cx="1229" cy="63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6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B732-1AD0-34F8-5EF7-33D47C50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Planeamento do projeto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Picture 3" descr="Pessoa a escrever num bloco de notas">
            <a:extLst>
              <a:ext uri="{FF2B5EF4-FFF2-40B4-BE49-F238E27FC236}">
                <a16:creationId xmlns:a16="http://schemas.microsoft.com/office/drawing/2014/main" id="{E4670847-31AD-D3B2-7C0F-E51979CD1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37" r="-1" b="2950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802D19-DE39-C2C7-CBA7-F2686210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Planeamento do projeto</a:t>
            </a:r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3EE0A1B-CE54-A343-80DD-0C6DA72A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8066"/>
            <a:ext cx="12192000" cy="3995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0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73B59-F004-E0AD-21E2-8DFCA5AB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pt-PT"/>
              <a:t>Projeto elétrico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CD9A8402-F95C-8223-4E4D-E2766454F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7542D9-5D88-51B9-A3B0-2EB3CBDC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2565917"/>
          </a:xfrm>
        </p:spPr>
        <p:txBody>
          <a:bodyPr anchor="t">
            <a:normAutofit/>
          </a:bodyPr>
          <a:lstStyle/>
          <a:p>
            <a:r>
              <a:rPr lang="pt-PT"/>
              <a:t>Começo do projeto elétrico:</a:t>
            </a:r>
          </a:p>
          <a:p>
            <a:pPr lvl="1"/>
            <a:r>
              <a:rPr lang="pt-PT"/>
              <a:t>5/ Alimentação Geral</a:t>
            </a:r>
          </a:p>
          <a:p>
            <a:pPr lvl="1"/>
            <a:r>
              <a:rPr lang="pt-PT"/>
              <a:t>20/ Comando Variador</a:t>
            </a:r>
          </a:p>
          <a:p>
            <a:pPr lvl="1"/>
            <a:r>
              <a:rPr lang="pt-PT"/>
              <a:t>40/ Alimentação PLC + HMI</a:t>
            </a:r>
          </a:p>
          <a:p>
            <a:pPr lvl="1"/>
            <a:r>
              <a:rPr lang="pt-PT"/>
              <a:t>50/ Entradas Digitais</a:t>
            </a:r>
          </a:p>
          <a:p>
            <a:pPr lvl="1"/>
            <a:r>
              <a:rPr lang="pt-PT"/>
              <a:t>100/ Saídas Digitais</a:t>
            </a:r>
          </a:p>
          <a:p>
            <a:pPr marL="450000" lvl="1" indent="0">
              <a:buNone/>
            </a:pP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B2ED78C-3890-D7A7-DB6D-94E0D627A7EE}"/>
              </a:ext>
            </a:extLst>
          </p:cNvPr>
          <p:cNvSpPr txBox="1">
            <a:spLocks/>
          </p:cNvSpPr>
          <p:nvPr/>
        </p:nvSpPr>
        <p:spPr>
          <a:xfrm>
            <a:off x="5279472" y="4643469"/>
            <a:ext cx="5844760" cy="19314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O que falta:</a:t>
            </a:r>
          </a:p>
          <a:p>
            <a:pPr lvl="1"/>
            <a:r>
              <a:rPr lang="pt-PT"/>
              <a:t>Alimentação Robot UR10</a:t>
            </a:r>
          </a:p>
          <a:p>
            <a:pPr lvl="1"/>
            <a:r>
              <a:rPr lang="pt-PT"/>
              <a:t>Câmara Visão 2D</a:t>
            </a:r>
          </a:p>
          <a:p>
            <a:pPr lvl="1"/>
            <a:r>
              <a:rPr lang="pt-PT"/>
              <a:t>Câmara Visão 3D</a:t>
            </a:r>
          </a:p>
          <a:p>
            <a:pPr lvl="1"/>
            <a:endParaRPr lang="pt-PT"/>
          </a:p>
          <a:p>
            <a:pPr lvl="1"/>
            <a:endParaRPr lang="pt-PT"/>
          </a:p>
          <a:p>
            <a:pPr marL="450000" lvl="1" indent="0">
              <a:buFont typeface="Wingdings 2" charset="2"/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15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22DE1700B6364E8A9F07A83A8EFC4D" ma:contentTypeVersion="4" ma:contentTypeDescription="Criar um novo documento." ma:contentTypeScope="" ma:versionID="767bc6c2f40352aae4876341a584c3a9">
  <xsd:schema xmlns:xsd="http://www.w3.org/2001/XMLSchema" xmlns:xs="http://www.w3.org/2001/XMLSchema" xmlns:p="http://schemas.microsoft.com/office/2006/metadata/properties" xmlns:ns2="46f969ea-79e2-4b81-81fa-f8d2868b97d6" targetNamespace="http://schemas.microsoft.com/office/2006/metadata/properties" ma:root="true" ma:fieldsID="e99a8b83e19d89c9f0caddb395d12656" ns2:_="">
    <xsd:import namespace="46f969ea-79e2-4b81-81fa-f8d2868b9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969ea-79e2-4b81-81fa-f8d2868b9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1BC3B-E3CD-4755-9917-693933C67CBD}">
  <ds:schemaRefs>
    <ds:schemaRef ds:uri="46f969ea-79e2-4b81-81fa-f8d2868b97d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F65C82-45ED-4952-8A69-812BC48554F5}"/>
</file>

<file path=customXml/itemProps3.xml><?xml version="1.0" encoding="utf-8"?>
<ds:datastoreItem xmlns:ds="http://schemas.openxmlformats.org/officeDocument/2006/customXml" ds:itemID="{256FAAAF-D076-4295-A452-DA8ADADED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Application>Microsoft Office PowerPoint</Application>
  <PresentationFormat>Widescreen</PresentationFormat>
  <Slides>20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Ardósia</vt:lpstr>
      <vt:lpstr>Robot UR10 + Visão 2D&amp;3D</vt:lpstr>
      <vt:lpstr>Tópicos</vt:lpstr>
      <vt:lpstr>Apresentação do conceito</vt:lpstr>
      <vt:lpstr>Esquema de princípio do projeto</vt:lpstr>
      <vt:lpstr>PowerPoint Presentation</vt:lpstr>
      <vt:lpstr>Identificação das áreas envolvidas</vt:lpstr>
      <vt:lpstr>Planeamento do projeto</vt:lpstr>
      <vt:lpstr>Planeamento do projeto</vt:lpstr>
      <vt:lpstr>Projeto elétrico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funcionamento </vt:lpstr>
      <vt:lpstr>Estrutura dos programadas realizados</vt:lpstr>
      <vt:lpstr>Estrutura dos programadas realizados</vt:lpstr>
      <vt:lpstr>Estrutura dos programadas realizados</vt:lpstr>
      <vt:lpstr>Trabalhos a realizar</vt:lpstr>
      <vt:lpstr>Obrigado pela atenção!!!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revision>1</cp:revision>
  <dcterms:created xsi:type="dcterms:W3CDTF">2023-03-03T11:47:44Z</dcterms:created>
  <dcterms:modified xsi:type="dcterms:W3CDTF">2023-03-24T16:33:12Z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0x010100DD22DE1700B6364E8A9F07A83A8EFC4D</vt:lpwstr>
  </property>
</Properties>
</file>