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61"/>
  </p:normalViewPr>
  <p:slideViewPr>
    <p:cSldViewPr snapToGrid="0" snapToObjects="1">
      <p:cViewPr varScale="1">
        <p:scale>
          <a:sx n="143" d="100"/>
          <a:sy n="143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02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765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097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531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306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82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74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2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2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6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0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9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3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8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77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runo.perez.ch@gmail.com" TargetMode="External"/><Relationship Id="rId2" Type="http://schemas.openxmlformats.org/officeDocument/2006/relationships/hyperlink" Target="mailto:falaq23.2022@gmail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mailto:citlallihernandezbasilio@gmail.com" TargetMode="External"/><Relationship Id="rId4" Type="http://schemas.openxmlformats.org/officeDocument/2006/relationships/hyperlink" Target="mailto:charlymooayala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rvidor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bdiagram.io/d/PerrinPerrout-6526fd72ffbf5169f082f222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3C13F-7526-A146-8EFA-8C6B3AB31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¡Perrin!</a:t>
            </a:r>
            <a:br>
              <a:rPr lang="es-MX" dirty="0"/>
            </a:br>
            <a:r>
              <a:rPr lang="es-MX" dirty="0"/>
              <a:t>¡Perrout!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8ACAD6-927A-364C-872C-12C2A06A6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API para pensión de perros</a:t>
            </a:r>
          </a:p>
        </p:txBody>
      </p:sp>
    </p:spTree>
    <p:extLst>
      <p:ext uri="{BB962C8B-B14F-4D97-AF65-F5344CB8AC3E}">
        <p14:creationId xmlns:p14="http://schemas.microsoft.com/office/powerpoint/2010/main" val="136653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1CA6A-56DF-584A-A5EC-28866896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Integrantes del equipo 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C9518B-1E6C-C541-B856-060184913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" dirty="0"/>
              <a:t>Alan Fabian Valdez - </a:t>
            </a:r>
            <a:r>
              <a:rPr lang="sv" dirty="0">
                <a:hlinkClick r:id="rId2"/>
              </a:rPr>
              <a:t>falaq23.2022@gmail</a:t>
            </a:r>
            <a:endParaRPr lang="es-MX" dirty="0"/>
          </a:p>
          <a:p>
            <a:r>
              <a:rPr lang="es-MX" dirty="0"/>
              <a:t>Bruno Pérez Chávez - </a:t>
            </a:r>
            <a:r>
              <a:rPr lang="es-MX" dirty="0">
                <a:hlinkClick r:id="rId3"/>
              </a:rPr>
              <a:t>bruno.perez.ch@gmail.com</a:t>
            </a:r>
            <a:endParaRPr lang="es-MX" dirty="0"/>
          </a:p>
          <a:p>
            <a:r>
              <a:rPr lang="es-MX" dirty="0"/>
              <a:t>Charly Moo - </a:t>
            </a:r>
            <a:r>
              <a:rPr lang="es-MX" dirty="0">
                <a:hlinkClick r:id="rId4"/>
              </a:rPr>
              <a:t>charlymooayala@gmail.com</a:t>
            </a:r>
            <a:endParaRPr lang="es-MX" dirty="0"/>
          </a:p>
          <a:p>
            <a:r>
              <a:rPr lang="es-MX" dirty="0"/>
              <a:t>Vinisa Citlalli Hernández Basilio - </a:t>
            </a:r>
            <a:r>
              <a:rPr lang="es-MX" dirty="0">
                <a:hlinkClick r:id="rId5"/>
              </a:rPr>
              <a:t>citlallihernandezbasilio@gmail.com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907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3B210-52D8-9F4B-9B32-A8AC03F1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Enlace de app en (deployment)…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98884498-2E83-8D42-B10D-024BCBF4867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93589D-CCCB-614F-92AA-7E2086BC6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Https://servidor</a:t>
            </a:r>
            <a:endParaRPr lang="es-MX" dirty="0"/>
          </a:p>
          <a:p>
            <a:r>
              <a:rPr lang="es-MX" dirty="0"/>
              <a:t>Icono de proveedor de servidor y qr a la derecha</a:t>
            </a:r>
          </a:p>
        </p:txBody>
      </p:sp>
    </p:spTree>
    <p:extLst>
      <p:ext uri="{BB962C8B-B14F-4D97-AF65-F5344CB8AC3E}">
        <p14:creationId xmlns:p14="http://schemas.microsoft.com/office/powerpoint/2010/main" val="291598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3B210-52D8-9F4B-9B32-A8AC03F1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Enlace de </a:t>
            </a:r>
            <a:br>
              <a:rPr lang="es-MX" dirty="0"/>
            </a:br>
            <a:r>
              <a:rPr lang="es-MX" dirty="0"/>
              <a:t>repositorio en github</a:t>
            </a:r>
          </a:p>
        </p:txBody>
      </p:sp>
      <p:pic>
        <p:nvPicPr>
          <p:cNvPr id="13" name="Marcador de posición de imagen 12">
            <a:extLst>
              <a:ext uri="{FF2B5EF4-FFF2-40B4-BE49-F238E27FC236}">
                <a16:creationId xmlns:a16="http://schemas.microsoft.com/office/drawing/2014/main" id="{D7CF85A1-4C06-3844-B9D7-7D83EBF448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21" r="2221"/>
          <a:stretch>
            <a:fillRect/>
          </a:stretch>
        </p:blipFill>
        <p:spPr>
          <a:xfrm>
            <a:off x="6489539" y="609600"/>
            <a:ext cx="4951413" cy="5181600"/>
          </a:xfrm>
          <a:solidFill>
            <a:schemeClr val="tx1"/>
          </a:solidFill>
          <a:ln>
            <a:noFill/>
          </a:ln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93589D-CCCB-614F-92AA-7E2086BC6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4951414" cy="898828"/>
          </a:xfrm>
        </p:spPr>
        <p:txBody>
          <a:bodyPr/>
          <a:lstStyle/>
          <a:p>
            <a:r>
              <a:rPr lang="es-MX" dirty="0"/>
              <a:t>Escanee el código para visualizar repositorio de GitHub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A9E14AD-37FA-3B4B-A2E9-AC801731F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172" y="3889372"/>
            <a:ext cx="1901828" cy="190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9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A5C45-8361-9E45-AAD8-B23F77C88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Descripción de</a:t>
            </a:r>
            <a:br>
              <a:rPr lang="es-MX" dirty="0"/>
            </a:br>
            <a:r>
              <a:rPr lang="es-MX" dirty="0"/>
              <a:t>¡Perrin! ¡Perrout!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6D7344-4D2F-5741-AC60-B5ACECF28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Api que sirve para realizar reservaciones de una pensión de perros que trata de seguir las buenas prácticas de REST</a:t>
            </a:r>
          </a:p>
        </p:txBody>
      </p:sp>
    </p:spTree>
    <p:extLst>
      <p:ext uri="{BB962C8B-B14F-4D97-AF65-F5344CB8AC3E}">
        <p14:creationId xmlns:p14="http://schemas.microsoft.com/office/powerpoint/2010/main" val="329264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E4A41-13B8-DE4B-B10C-6D1BB214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Funcionalidades de !Perrin! !Perrout!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A184B9DC-4D28-7844-AE40-5893537D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sz="2900" b="1" dirty="0">
                <a:solidFill>
                  <a:schemeClr val="accent5"/>
                </a:solidFill>
                <a:latin typeface="+mj-lt"/>
              </a:rPr>
              <a:t>Como usuario quiero:</a:t>
            </a:r>
          </a:p>
          <a:p>
            <a:r>
              <a:rPr lang="es-MX" dirty="0"/>
              <a:t>Poder registrarme para poder generar credenciales de acceso a las funcionalidades de la API</a:t>
            </a:r>
          </a:p>
          <a:p>
            <a:r>
              <a:rPr lang="es-MX" dirty="0"/>
              <a:t>Ingresar mis credenciales para utilizar la funcionalidades de la API</a:t>
            </a:r>
          </a:p>
          <a:p>
            <a:r>
              <a:rPr lang="es-MX" dirty="0"/>
              <a:t>Registrar perros para poder reservar fechas de pensión</a:t>
            </a:r>
          </a:p>
          <a:p>
            <a:r>
              <a:rPr lang="es-MX" dirty="0"/>
              <a:t>Listar mis perros registrados</a:t>
            </a:r>
          </a:p>
          <a:p>
            <a:r>
              <a:rPr lang="es-MX" dirty="0"/>
              <a:t>Editar los datos de mis perros</a:t>
            </a:r>
          </a:p>
          <a:p>
            <a:r>
              <a:rPr lang="es-MX" dirty="0"/>
              <a:t>Borrar mis perros registrados anteriormente</a:t>
            </a:r>
          </a:p>
          <a:p>
            <a:r>
              <a:rPr lang="es-MX" dirty="0"/>
              <a:t>Crear nuevas reservaciones asignadas a un perro</a:t>
            </a:r>
          </a:p>
          <a:p>
            <a:r>
              <a:rPr lang="es-MX" dirty="0"/>
              <a:t>Listar reservaciones realizadas asignadas a cada perro</a:t>
            </a:r>
          </a:p>
          <a:p>
            <a:r>
              <a:rPr lang="es-MX" dirty="0"/>
              <a:t>Editar las reservaciones realizadas</a:t>
            </a:r>
          </a:p>
          <a:p>
            <a:r>
              <a:rPr lang="es-MX" dirty="0"/>
              <a:t>Cancelar mis reservaciones realizadas anteriormente.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0051AA-F8D9-4643-BCEE-E2DBAEFBA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1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7">
            <a:extLst>
              <a:ext uri="{FF2B5EF4-FFF2-40B4-BE49-F238E27FC236}">
                <a16:creationId xmlns:a16="http://schemas.microsoft.com/office/drawing/2014/main" id="{AA926CDD-5E9A-A64D-A110-0E76575984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762606" y="-557897"/>
            <a:ext cx="10287984" cy="5786991"/>
          </a:xfrm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CEFAEA-23F6-8647-9556-1505B2DE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Base de datos realcional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C6D5CA-0E42-E44E-93CD-CA882A550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6810444" cy="1284090"/>
          </a:xfrm>
        </p:spPr>
        <p:txBody>
          <a:bodyPr>
            <a:normAutofit/>
          </a:bodyPr>
          <a:lstStyle/>
          <a:p>
            <a:r>
              <a:rPr lang="es-MX" dirty="0"/>
              <a:t>El módelo de la base de datos relacional en el que fue basada la creación del proyecto se puede visualizar en:</a:t>
            </a:r>
          </a:p>
          <a:p>
            <a:r>
              <a:rPr lang="es-MX" dirty="0">
                <a:hlinkClick r:id="rId3"/>
              </a:rPr>
              <a:t>https://dbdiagram.io</a:t>
            </a:r>
            <a:endParaRPr lang="es-MX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071BFB6-1052-2243-AF66-93375CC38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881" y="4522401"/>
            <a:ext cx="1885709" cy="188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53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s 5">
      <a:dk1>
        <a:srgbClr val="000000"/>
      </a:dk1>
      <a:lt1>
        <a:srgbClr val="FFFFFF"/>
      </a:lt1>
      <a:dk2>
        <a:srgbClr val="252C36"/>
      </a:dk2>
      <a:lt2>
        <a:srgbClr val="C0C2C7"/>
      </a:lt2>
      <a:accent1>
        <a:srgbClr val="D07829"/>
      </a:accent1>
      <a:accent2>
        <a:srgbClr val="DF4A3A"/>
      </a:accent2>
      <a:accent3>
        <a:srgbClr val="D01D00"/>
      </a:accent3>
      <a:accent4>
        <a:srgbClr val="D7537B"/>
      </a:accent4>
      <a:accent5>
        <a:srgbClr val="E78045"/>
      </a:accent5>
      <a:accent6>
        <a:srgbClr val="6386C3"/>
      </a:accent6>
      <a:hlink>
        <a:srgbClr val="D5663C"/>
      </a:hlink>
      <a:folHlink>
        <a:srgbClr val="D6653B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{D95A6BA1-694F-EA4C-A51F-040D1B240CE0}tf10001122</Template>
  <TotalTime>479</TotalTime>
  <Words>218</Words>
  <Application>Microsoft Macintosh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Consolas</vt:lpstr>
      <vt:lpstr>Verdana</vt:lpstr>
      <vt:lpstr>Circuito</vt:lpstr>
      <vt:lpstr>¡Perrin! ¡Perrout!</vt:lpstr>
      <vt:lpstr>Integrantes del equipo 1</vt:lpstr>
      <vt:lpstr>Enlace de app en (deployment)…</vt:lpstr>
      <vt:lpstr>Enlace de  repositorio en github</vt:lpstr>
      <vt:lpstr>Descripción de ¡Perrin! ¡Perrout!</vt:lpstr>
      <vt:lpstr>Funcionalidades de !Perrin! !Perrout!</vt:lpstr>
      <vt:lpstr>Modelo de Base de datos realcional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¡Perrin! ¡Perrout!</dc:title>
  <dc:creator>Microsoft Office User</dc:creator>
  <cp:lastModifiedBy>Microsoft Office User</cp:lastModifiedBy>
  <cp:revision>14</cp:revision>
  <dcterms:created xsi:type="dcterms:W3CDTF">2023-10-11T17:47:46Z</dcterms:created>
  <dcterms:modified xsi:type="dcterms:W3CDTF">2023-10-12T02:07:40Z</dcterms:modified>
</cp:coreProperties>
</file>