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erriweather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97622e3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97622e3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98fcdbc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98fcdbc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98fcdbc2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98fcdbc2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98fcdbc2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98fcdbc2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98fcdbc2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98fcdbc2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3234825" y="3836825"/>
            <a:ext cx="54561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Alexandre Leonardo Romero, Bruno Pereira Gibicoski, Leonardo Pereira Vieira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9400" y="405325"/>
            <a:ext cx="4242600" cy="2166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24125" y="117725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Domínio do Problema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572000" y="117725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</a:t>
            </a: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Buy Ticket</a:t>
            </a: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é o mais novo software de venda de ingressos no mercado!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Seja para teatros, cinemas, eventos, ele é </a:t>
            </a: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aplicável</a:t>
            </a: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em qualquer tipo de evento que contenha assentos limitados.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249750" y="1242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Tecnologias Utilizadas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72525" y="1242925"/>
            <a:ext cx="428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o desenvolvimento do sistema foram utilizadas as linguagens Javascript e Typescript, o banco de dados MySQL para armazenamento de dados, o framework Ionic para o desenvolvimento de interface.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36500" y="73140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Principais requisitos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338000" y="731400"/>
            <a:ext cx="4806000" cy="36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-O sistema deve permitir o cadastro de eventos.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-O sistema deve permitir o cadastro de salas.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-O sistema deve permitir o cadastro de setores.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-O sistema deve permitir a venda de ingressos.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-O sistema deve ter um servidor para conexão com banco.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138175" y="500925"/>
            <a:ext cx="397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Experiências anteriores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Experiência: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anos com programação Php.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anos com programação Delphi.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-Outros Conhecimentos: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Java, Html, Css, Javascript, Typescript, Angular, Opengl, Unity, Test Complete.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O que aprendemos: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644675" y="5224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-Planejar melhor os requisitos, e o cronograma.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-Ter certeza que todos os membros da equipe tenham uma mesma visão de como o aplicativo deverá ser feito.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-Separar a função de cada membro da equipe.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-Evitar a procrastinação.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