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40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37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09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78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91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50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07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3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93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56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04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8D44-98C5-44EF-B176-4024A57431B9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046AC-27E9-43F3-9515-98D1761D90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15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Pitch</a:t>
            </a:r>
            <a:r>
              <a:rPr lang="pt-BR" dirty="0"/>
              <a:t> de </a:t>
            </a:r>
            <a:r>
              <a:rPr lang="pt-BR" dirty="0" err="1"/>
              <a:t>Buy</a:t>
            </a:r>
            <a:r>
              <a:rPr lang="pt-BR" dirty="0"/>
              <a:t> Ticket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Alexandre Leonardo Romero</a:t>
            </a:r>
          </a:p>
          <a:p>
            <a:r>
              <a:rPr lang="pt-BR" dirty="0"/>
              <a:t>Bruno Pereira Gibicoski</a:t>
            </a:r>
          </a:p>
          <a:p>
            <a:r>
              <a:rPr lang="pt-BR" dirty="0"/>
              <a:t>Leonardo Pereira Vieira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D07373-7DEE-4C7B-9635-201E0AF31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050" y="548680"/>
            <a:ext cx="3581900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problema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23713D-9890-4F50-B6D4-1AE77FB0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Empresas de espetáculos necessitam de um gerenciador simples e intuitivo para seus espetáculos, que faça vendas de tickets e controle de salas, onde possam serem usados simultaneamente, para que assim tenham um controle de quantidade de ingressos e poltronas disponíveis.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79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132DB-6BB2-4C96-B2FC-7A2888D9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tamanho do mercado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B293C5A-7690-4649-8A99-07385C8F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pt-BR" dirty="0"/>
              <a:t>Teatros como por exemplo o Carlos Gomes.</a:t>
            </a:r>
          </a:p>
          <a:p>
            <a:endParaRPr lang="pt-BR" dirty="0"/>
          </a:p>
          <a:p>
            <a:r>
              <a:rPr lang="pt-BR" dirty="0"/>
              <a:t>Salas de cinemas como as do GNC Cinemas.</a:t>
            </a:r>
          </a:p>
          <a:p>
            <a:endParaRPr lang="pt-BR" dirty="0"/>
          </a:p>
          <a:p>
            <a:r>
              <a:rPr lang="pt-BR" dirty="0"/>
              <a:t>Qualquer outro evento que tenha lugares marcados e ingressos.</a:t>
            </a:r>
          </a:p>
        </p:txBody>
      </p:sp>
    </p:spTree>
    <p:extLst>
      <p:ext uri="{BB962C8B-B14F-4D97-AF65-F5344CB8AC3E}">
        <p14:creationId xmlns:p14="http://schemas.microsoft.com/office/powerpoint/2010/main" val="218037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44CBA-C520-4BA6-99B1-3320AAD1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solução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1AD53A-D97C-488E-8BA2-D42DBD7EB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sistema para gerenciar eventos com vendas de ingressos simples, prático  e intuitivo, permitindo cadastrar vários usuários para fazer a venda de ingressos, além de permitir cadastrar a disponibilidade de acentos disponíveis de acordo com os critérios do usuário, assim como salas e cadastro de espetáculos.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21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52A5D-768C-4245-8FC8-EB1FF987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As tecnologias a serem utilizadas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5E89DC-D2EE-4BAB-8B31-C94B6E5FA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o desenvolvimento do sistema será utilizado as linguagem de programação </a:t>
            </a:r>
            <a:r>
              <a:rPr lang="pt-BR" dirty="0" err="1"/>
              <a:t>Javascript</a:t>
            </a:r>
            <a:r>
              <a:rPr lang="pt-BR" dirty="0"/>
              <a:t> e </a:t>
            </a:r>
            <a:r>
              <a:rPr lang="pt-BR" dirty="0" err="1"/>
              <a:t>Typescript</a:t>
            </a:r>
            <a:r>
              <a:rPr lang="pt-BR" dirty="0"/>
              <a:t>, banco de dados MySQL para armazenamento de dados, o framework </a:t>
            </a:r>
            <a:r>
              <a:rPr lang="pt-BR" dirty="0" err="1"/>
              <a:t>Ionic</a:t>
            </a:r>
            <a:r>
              <a:rPr lang="pt-BR" dirty="0"/>
              <a:t> para o desenvolvimento de interface.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44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D751D-929F-4627-B6D1-EBDDC9D6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Competências da equipe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73A04D-F8DA-40A5-A05B-6E36CA67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pPr lvl="0"/>
            <a:r>
              <a:rPr lang="pt-BR" dirty="0"/>
              <a:t>Formação: superior incompleto em Bacharelado em Ciências da Computação;</a:t>
            </a:r>
          </a:p>
          <a:p>
            <a:endParaRPr lang="pt-BR" dirty="0"/>
          </a:p>
          <a:p>
            <a:r>
              <a:rPr lang="pt-BR" dirty="0"/>
              <a:t>Experiência: 4 anos com programação </a:t>
            </a:r>
            <a:r>
              <a:rPr lang="pt-BR" dirty="0" err="1"/>
              <a:t>Php</a:t>
            </a:r>
            <a:r>
              <a:rPr lang="pt-BR" dirty="0"/>
              <a:t> e  2 anos com programação Delphi.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Conhecimentos: Java, Delphi, </a:t>
            </a:r>
            <a:r>
              <a:rPr lang="pt-BR" dirty="0" err="1"/>
              <a:t>Html</a:t>
            </a:r>
            <a:r>
              <a:rPr lang="pt-BR" dirty="0"/>
              <a:t>, </a:t>
            </a:r>
            <a:r>
              <a:rPr lang="pt-BR" dirty="0" err="1"/>
              <a:t>Css</a:t>
            </a:r>
            <a:r>
              <a:rPr lang="pt-BR" dirty="0"/>
              <a:t>, Java script, </a:t>
            </a:r>
            <a:r>
              <a:rPr lang="pt-BR" dirty="0" err="1"/>
              <a:t>Typescript</a:t>
            </a:r>
            <a:r>
              <a:rPr lang="pt-BR" dirty="0"/>
              <a:t>, Angular, </a:t>
            </a:r>
            <a:r>
              <a:rPr lang="pt-BR" dirty="0" err="1"/>
              <a:t>Opengl</a:t>
            </a:r>
            <a:r>
              <a:rPr lang="pt-BR" dirty="0"/>
              <a:t>, </a:t>
            </a:r>
            <a:r>
              <a:rPr lang="pt-BR" dirty="0" err="1"/>
              <a:t>Unity</a:t>
            </a:r>
            <a:r>
              <a:rPr lang="pt-BR" dirty="0"/>
              <a:t>, Test Complete.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547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234</Words>
  <Application>Microsoft Office PowerPoint</Application>
  <PresentationFormat>Apresentação na tela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Pitch de Buy Ticket</vt:lpstr>
      <vt:lpstr>O problema</vt:lpstr>
      <vt:lpstr>O tamanho do mercado </vt:lpstr>
      <vt:lpstr>A solução </vt:lpstr>
      <vt:lpstr>As tecnologias a serem utilizadas </vt:lpstr>
      <vt:lpstr>Competências da equipe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 Projeto II</dc:title>
  <dc:creator>Mauro Marcelo Mattos</dc:creator>
  <cp:lastModifiedBy>bruno gibicoski</cp:lastModifiedBy>
  <cp:revision>6</cp:revision>
  <dcterms:created xsi:type="dcterms:W3CDTF">2019-04-04T22:20:42Z</dcterms:created>
  <dcterms:modified xsi:type="dcterms:W3CDTF">2019-04-04T23:41:18Z</dcterms:modified>
</cp:coreProperties>
</file>