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069C-03AE-40A1-837F-0EDC6019AF9B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5D7F-AFF1-4DE2-8BFD-5DECF1D71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69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069C-03AE-40A1-837F-0EDC6019AF9B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5D7F-AFF1-4DE2-8BFD-5DECF1D71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79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069C-03AE-40A1-837F-0EDC6019AF9B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5D7F-AFF1-4DE2-8BFD-5DECF1D71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826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069C-03AE-40A1-837F-0EDC6019AF9B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5D7F-AFF1-4DE2-8BFD-5DECF1D7103C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078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069C-03AE-40A1-837F-0EDC6019AF9B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5D7F-AFF1-4DE2-8BFD-5DECF1D71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072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069C-03AE-40A1-837F-0EDC6019AF9B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5D7F-AFF1-4DE2-8BFD-5DECF1D71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447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069C-03AE-40A1-837F-0EDC6019AF9B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5D7F-AFF1-4DE2-8BFD-5DECF1D71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80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069C-03AE-40A1-837F-0EDC6019AF9B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5D7F-AFF1-4DE2-8BFD-5DECF1D71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389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069C-03AE-40A1-837F-0EDC6019AF9B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5D7F-AFF1-4DE2-8BFD-5DECF1D71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82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069C-03AE-40A1-837F-0EDC6019AF9B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5D7F-AFF1-4DE2-8BFD-5DECF1D71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11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069C-03AE-40A1-837F-0EDC6019AF9B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5D7F-AFF1-4DE2-8BFD-5DECF1D71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45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069C-03AE-40A1-837F-0EDC6019AF9B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5D7F-AFF1-4DE2-8BFD-5DECF1D71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56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069C-03AE-40A1-837F-0EDC6019AF9B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5D7F-AFF1-4DE2-8BFD-5DECF1D71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80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069C-03AE-40A1-837F-0EDC6019AF9B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5D7F-AFF1-4DE2-8BFD-5DECF1D71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14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069C-03AE-40A1-837F-0EDC6019AF9B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5D7F-AFF1-4DE2-8BFD-5DECF1D71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61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069C-03AE-40A1-837F-0EDC6019AF9B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5D7F-AFF1-4DE2-8BFD-5DECF1D71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69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069C-03AE-40A1-837F-0EDC6019AF9B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5D7F-AFF1-4DE2-8BFD-5DECF1D71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22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42069C-03AE-40A1-837F-0EDC6019AF9B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16B5D7F-AFF1-4DE2-8BFD-5DECF1D71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363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B2471-7EAD-9E2D-CA83-D19FA2AA9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129" y="923276"/>
            <a:ext cx="11049742" cy="2675063"/>
          </a:xfrm>
        </p:spPr>
        <p:txBody>
          <a:bodyPr anchor="ctr">
            <a:normAutofit/>
          </a:bodyPr>
          <a:lstStyle/>
          <a:p>
            <a:r>
              <a:rPr lang="pt-BR" dirty="0" err="1"/>
              <a:t>Technical</a:t>
            </a:r>
            <a:r>
              <a:rPr lang="pt-BR" dirty="0"/>
              <a:t> </a:t>
            </a:r>
            <a:r>
              <a:rPr lang="pt-BR" dirty="0" err="1"/>
              <a:t>Evaluation</a:t>
            </a:r>
            <a:r>
              <a:rPr lang="pt-BR" dirty="0"/>
              <a:t> 2 – Open </a:t>
            </a:r>
            <a:r>
              <a:rPr lang="pt-BR" dirty="0" err="1"/>
              <a:t>Scope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D30765-B4C9-72B3-B1F4-FBE67A07B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549" y="3598339"/>
            <a:ext cx="11060322" cy="1049867"/>
          </a:xfrm>
        </p:spPr>
        <p:txBody>
          <a:bodyPr anchor="ctr">
            <a:normAutofit/>
          </a:bodyPr>
          <a:lstStyle/>
          <a:p>
            <a:r>
              <a:rPr lang="pt-BR" sz="4000" dirty="0" err="1">
                <a:solidFill>
                  <a:schemeClr val="tx2"/>
                </a:solidFill>
              </a:rPr>
              <a:t>My</a:t>
            </a:r>
            <a:r>
              <a:rPr lang="pt-BR" sz="4000" dirty="0">
                <a:solidFill>
                  <a:schemeClr val="tx2"/>
                </a:solidFill>
              </a:rPr>
              <a:t> </a:t>
            </a:r>
            <a:r>
              <a:rPr lang="pt-BR" sz="4000" dirty="0" err="1">
                <a:solidFill>
                  <a:schemeClr val="tx2"/>
                </a:solidFill>
              </a:rPr>
              <a:t>Free</a:t>
            </a:r>
            <a:r>
              <a:rPr lang="pt-BR" sz="4000" dirty="0">
                <a:solidFill>
                  <a:schemeClr val="tx2"/>
                </a:solidFill>
              </a:rPr>
              <a:t> Games Library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B472AE5-63AD-2154-F2DB-2A1D7C6331E9}"/>
              </a:ext>
            </a:extLst>
          </p:cNvPr>
          <p:cNvSpPr txBox="1">
            <a:spLocks/>
          </p:cNvSpPr>
          <p:nvPr/>
        </p:nvSpPr>
        <p:spPr>
          <a:xfrm>
            <a:off x="560549" y="5409790"/>
            <a:ext cx="11060322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>
                <a:solidFill>
                  <a:schemeClr val="tx2"/>
                </a:solidFill>
              </a:rPr>
              <a:t>Bruno Pimentel </a:t>
            </a:r>
            <a:r>
              <a:rPr lang="pt-BR" sz="2400" dirty="0" err="1">
                <a:solidFill>
                  <a:schemeClr val="tx2"/>
                </a:solidFill>
              </a:rPr>
              <a:t>Struminski</a:t>
            </a:r>
            <a:endParaRPr lang="pt-BR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C6256-81D0-45F0-AC0A-1A139C4E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pt-BR" b="0" i="0" dirty="0">
                <a:effectLst/>
                <a:latin typeface="+mn-lt"/>
              </a:rPr>
              <a:t>Technologies </a:t>
            </a:r>
            <a:r>
              <a:rPr lang="pt-BR" dirty="0" err="1">
                <a:effectLst/>
                <a:latin typeface="+mn-lt"/>
              </a:rPr>
              <a:t>U</a:t>
            </a:r>
            <a:r>
              <a:rPr lang="pt-BR" b="0" i="0" dirty="0" err="1">
                <a:effectLst/>
                <a:latin typeface="+mn-lt"/>
              </a:rPr>
              <a:t>sed</a:t>
            </a:r>
            <a:endParaRPr lang="pt-BR" dirty="0"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E6F434-00F9-649F-DDE5-08F44B03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1"/>
            <a:ext cx="10353762" cy="4211150"/>
          </a:xfrm>
        </p:spPr>
        <p:txBody>
          <a:bodyPr numCol="2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JDK 11</a:t>
            </a:r>
          </a:p>
          <a:p>
            <a:pPr>
              <a:lnSpc>
                <a:spcPct val="150000"/>
              </a:lnSpc>
            </a:pPr>
            <a:r>
              <a:rPr lang="pt-BR" sz="2400" dirty="0" err="1"/>
              <a:t>Maven</a:t>
            </a:r>
            <a:r>
              <a:rPr lang="pt-BR" sz="2400" dirty="0"/>
              <a:t> (</a:t>
            </a:r>
            <a:r>
              <a:rPr lang="pt-BR" sz="2400" dirty="0" err="1"/>
              <a:t>Last</a:t>
            </a:r>
            <a:r>
              <a:rPr lang="pt-BR" sz="2400" dirty="0"/>
              <a:t> </a:t>
            </a:r>
            <a:r>
              <a:rPr lang="pt-BR" sz="2400" dirty="0" err="1"/>
              <a:t>Version</a:t>
            </a:r>
            <a:r>
              <a:rPr lang="pt-BR" sz="2400" dirty="0"/>
              <a:t>)</a:t>
            </a:r>
          </a:p>
          <a:p>
            <a:pPr>
              <a:lnSpc>
                <a:spcPct val="150000"/>
              </a:lnSpc>
            </a:pPr>
            <a:r>
              <a:rPr lang="pt-BR" sz="2400" dirty="0" err="1"/>
              <a:t>Springfox</a:t>
            </a: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 err="1"/>
              <a:t>JUnit</a:t>
            </a: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MySQL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Docker </a:t>
            </a:r>
            <a:r>
              <a:rPr lang="pt-BR" sz="2400" dirty="0" err="1"/>
              <a:t>Engine</a:t>
            </a: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 err="1"/>
              <a:t>Postman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8050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51C51-6B58-6EF9-4BCE-C3B910D9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pt-BR" dirty="0" err="1"/>
              <a:t>External</a:t>
            </a:r>
            <a:r>
              <a:rPr lang="pt-BR" dirty="0"/>
              <a:t> 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1A3DB3-F6CF-BEF3-9FA7-BF4CD14AC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1"/>
            <a:ext cx="10353762" cy="4211150"/>
          </a:xfrm>
        </p:spPr>
        <p:txBody>
          <a:bodyPr anchor="ctr">
            <a:normAutofit/>
          </a:bodyPr>
          <a:lstStyle/>
          <a:p>
            <a:r>
              <a:rPr lang="pt-BR" sz="2400" dirty="0" err="1"/>
              <a:t>Free</a:t>
            </a:r>
            <a:r>
              <a:rPr lang="pt-BR" sz="2400" dirty="0"/>
              <a:t>-</a:t>
            </a:r>
            <a:r>
              <a:rPr lang="pt-BR" sz="2400" dirty="0" err="1"/>
              <a:t>to</a:t>
            </a:r>
            <a:r>
              <a:rPr lang="pt-BR" sz="2400" dirty="0"/>
              <a:t>-Play Games </a:t>
            </a:r>
            <a:r>
              <a:rPr lang="pt-BR" sz="2400" dirty="0" err="1"/>
              <a:t>Database</a:t>
            </a:r>
            <a:r>
              <a:rPr lang="pt-BR" sz="2400" dirty="0"/>
              <a:t> API</a:t>
            </a:r>
          </a:p>
          <a:p>
            <a:pPr lvl="1"/>
            <a:r>
              <a:rPr lang="pt-BR" sz="2200" dirty="0"/>
              <a:t>https://www.freetogame.com/api-doc</a:t>
            </a:r>
          </a:p>
        </p:txBody>
      </p:sp>
    </p:spTree>
    <p:extLst>
      <p:ext uri="{BB962C8B-B14F-4D97-AF65-F5344CB8AC3E}">
        <p14:creationId xmlns:p14="http://schemas.microsoft.com/office/powerpoint/2010/main" val="257734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83AFB-D32C-D873-A377-DC7A3831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pt-BR" dirty="0"/>
              <a:t>UML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Diagram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92C2C8A-E449-85B1-2891-4306936B7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221" y="1580050"/>
            <a:ext cx="7472910" cy="4973638"/>
          </a:xfrm>
        </p:spPr>
      </p:pic>
    </p:spTree>
    <p:extLst>
      <p:ext uri="{BB962C8B-B14F-4D97-AF65-F5344CB8AC3E}">
        <p14:creationId xmlns:p14="http://schemas.microsoft.com/office/powerpoint/2010/main" val="366278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8AF0C-D7EA-F22A-B127-DF563BE8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pt-BR" b="0" i="0" dirty="0">
                <a:effectLst/>
              </a:rPr>
              <a:t>API Workflow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605D12-3C8E-66EF-5F2B-C2A77A824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811871"/>
          </a:xfrm>
        </p:spPr>
        <p:txBody>
          <a:bodyPr anchor="t"/>
          <a:lstStyle/>
          <a:p>
            <a:pPr marL="36900" indent="0">
              <a:buNone/>
            </a:pPr>
            <a:r>
              <a:rPr lang="pt-BR" dirty="0"/>
              <a:t> </a:t>
            </a:r>
          </a:p>
        </p:txBody>
      </p:sp>
      <p:sp>
        <p:nvSpPr>
          <p:cNvPr id="4" name="Fluxograma: Disco Magnético 3">
            <a:extLst>
              <a:ext uri="{FF2B5EF4-FFF2-40B4-BE49-F238E27FC236}">
                <a16:creationId xmlns:a16="http://schemas.microsoft.com/office/drawing/2014/main" id="{0061185B-F38C-7D9F-E38E-E0EEB862536C}"/>
              </a:ext>
            </a:extLst>
          </p:cNvPr>
          <p:cNvSpPr/>
          <p:nvPr/>
        </p:nvSpPr>
        <p:spPr>
          <a:xfrm>
            <a:off x="2574522" y="5049562"/>
            <a:ext cx="2139522" cy="1198838"/>
          </a:xfrm>
          <a:prstGeom prst="flowChartMagneticDisk">
            <a:avLst/>
          </a:prstGeom>
          <a:solidFill>
            <a:schemeClr val="tx2">
              <a:lumMod val="1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2"/>
                </a:solidFill>
              </a:rPr>
              <a:t>MySQL DB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5A804E8-40D2-B7D4-099F-6D317646A9EC}"/>
              </a:ext>
            </a:extLst>
          </p:cNvPr>
          <p:cNvSpPr/>
          <p:nvPr/>
        </p:nvSpPr>
        <p:spPr>
          <a:xfrm>
            <a:off x="2179466" y="2114098"/>
            <a:ext cx="2929631" cy="1200708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2"/>
                </a:solidFill>
              </a:rPr>
              <a:t>My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Free</a:t>
            </a:r>
            <a:r>
              <a:rPr lang="pt-BR" sz="2400" dirty="0">
                <a:solidFill>
                  <a:schemeClr val="tx2"/>
                </a:solidFill>
              </a:rPr>
              <a:t> Games Library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9FC3A6C-9AF5-D4F5-C7DD-CBAB85CDD492}"/>
              </a:ext>
            </a:extLst>
          </p:cNvPr>
          <p:cNvSpPr/>
          <p:nvPr/>
        </p:nvSpPr>
        <p:spPr>
          <a:xfrm>
            <a:off x="7511987" y="2114098"/>
            <a:ext cx="2929631" cy="1200708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2"/>
                </a:solidFill>
              </a:rPr>
              <a:t>Free</a:t>
            </a:r>
            <a:r>
              <a:rPr lang="pt-BR" sz="2400" dirty="0">
                <a:solidFill>
                  <a:schemeClr val="tx2"/>
                </a:solidFill>
              </a:rPr>
              <a:t>-</a:t>
            </a:r>
            <a:r>
              <a:rPr lang="pt-BR" sz="2400" dirty="0" err="1">
                <a:solidFill>
                  <a:schemeClr val="tx2"/>
                </a:solidFill>
              </a:rPr>
              <a:t>to</a:t>
            </a:r>
            <a:r>
              <a:rPr lang="pt-BR" sz="2400" dirty="0">
                <a:solidFill>
                  <a:schemeClr val="tx2"/>
                </a:solidFill>
              </a:rPr>
              <a:t>-Play Games </a:t>
            </a:r>
            <a:r>
              <a:rPr lang="pt-BR" sz="2400" dirty="0" err="1">
                <a:solidFill>
                  <a:schemeClr val="tx2"/>
                </a:solidFill>
              </a:rPr>
              <a:t>Database</a:t>
            </a:r>
            <a:r>
              <a:rPr lang="pt-BR" sz="2400" dirty="0">
                <a:solidFill>
                  <a:schemeClr val="tx2"/>
                </a:solidFill>
              </a:rPr>
              <a:t> API</a:t>
            </a:r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9D24C150-476B-E146-9E6F-77D63BEDEAB4}"/>
              </a:ext>
            </a:extLst>
          </p:cNvPr>
          <p:cNvSpPr/>
          <p:nvPr/>
        </p:nvSpPr>
        <p:spPr>
          <a:xfrm>
            <a:off x="3253663" y="3314806"/>
            <a:ext cx="781235" cy="1734756"/>
          </a:xfrm>
          <a:prstGeom prst="downArrow">
            <a:avLst/>
          </a:prstGeom>
          <a:solidFill>
            <a:schemeClr val="tx2">
              <a:lumMod val="1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AE649BE8-AFA1-072C-042B-680164C42935}"/>
              </a:ext>
            </a:extLst>
          </p:cNvPr>
          <p:cNvSpPr/>
          <p:nvPr/>
        </p:nvSpPr>
        <p:spPr>
          <a:xfrm>
            <a:off x="5109095" y="1954966"/>
            <a:ext cx="2402890" cy="679920"/>
          </a:xfrm>
          <a:prstGeom prst="rightArrow">
            <a:avLst/>
          </a:prstGeom>
          <a:solidFill>
            <a:schemeClr val="tx2">
              <a:lumMod val="1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err="1">
                <a:solidFill>
                  <a:schemeClr val="tx2"/>
                </a:solidFill>
              </a:rPr>
              <a:t>Request</a:t>
            </a:r>
            <a:endParaRPr lang="pt-BR" sz="2200" dirty="0">
              <a:solidFill>
                <a:schemeClr val="tx2"/>
              </a:solidFill>
            </a:endParaRP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C4C1557E-854A-32DA-BD0C-B7E2E7AEF70A}"/>
              </a:ext>
            </a:extLst>
          </p:cNvPr>
          <p:cNvSpPr/>
          <p:nvPr/>
        </p:nvSpPr>
        <p:spPr>
          <a:xfrm flipH="1">
            <a:off x="5109097" y="2801475"/>
            <a:ext cx="2402888" cy="679920"/>
          </a:xfrm>
          <a:prstGeom prst="rightArrow">
            <a:avLst/>
          </a:prstGeom>
          <a:solidFill>
            <a:schemeClr val="tx2">
              <a:lumMod val="1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tx2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12737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F7A24-A91B-B060-E751-D6847231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pt-BR" dirty="0" err="1"/>
              <a:t>Endpoints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8DA319-917F-A53E-9D6A-88CD8FDC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2" y="1580050"/>
            <a:ext cx="11435628" cy="4909527"/>
          </a:xfrm>
        </p:spPr>
        <p:txBody>
          <a:bodyPr numCol="2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2200" dirty="0" err="1"/>
              <a:t>Get</a:t>
            </a:r>
            <a:r>
              <a:rPr lang="pt-BR" sz="2200" dirty="0"/>
              <a:t> Games </a:t>
            </a:r>
            <a:r>
              <a:rPr lang="pt-BR" sz="2200" dirty="0" err="1"/>
              <a:t>List</a:t>
            </a:r>
            <a:endParaRPr lang="pt-BR" sz="2200" dirty="0"/>
          </a:p>
          <a:p>
            <a:pPr lvl="1">
              <a:lnSpc>
                <a:spcPct val="110000"/>
              </a:lnSpc>
            </a:pPr>
            <a:r>
              <a:rPr lang="pt-BR" sz="2000" b="0" i="0" dirty="0">
                <a:effectLst/>
              </a:rPr>
              <a:t>http://localhost:8081/game</a:t>
            </a:r>
            <a:endParaRPr lang="pt-BR" sz="2000" dirty="0"/>
          </a:p>
          <a:p>
            <a:pPr>
              <a:lnSpc>
                <a:spcPct val="110000"/>
              </a:lnSpc>
            </a:pPr>
            <a:r>
              <a:rPr lang="pt-BR" sz="2200" dirty="0" err="1"/>
              <a:t>Get</a:t>
            </a:r>
            <a:r>
              <a:rPr lang="pt-BR" sz="2200" dirty="0"/>
              <a:t> Game </a:t>
            </a:r>
            <a:r>
              <a:rPr lang="pt-BR" sz="2200" dirty="0" err="1"/>
              <a:t>by</a:t>
            </a:r>
            <a:r>
              <a:rPr lang="pt-BR" sz="2200" dirty="0"/>
              <a:t> </a:t>
            </a:r>
            <a:r>
              <a:rPr lang="pt-BR" sz="2200" dirty="0" err="1"/>
              <a:t>title</a:t>
            </a:r>
            <a:endParaRPr lang="pt-BR" sz="2200" dirty="0"/>
          </a:p>
          <a:p>
            <a:pPr lvl="1">
              <a:lnSpc>
                <a:spcPct val="110000"/>
              </a:lnSpc>
            </a:pPr>
            <a:r>
              <a:rPr lang="pt-BR" sz="2000" b="0" i="0" dirty="0">
                <a:effectLst/>
              </a:rPr>
              <a:t>http://localhost:8081/</a:t>
            </a:r>
            <a:r>
              <a:rPr lang="pt-BR" sz="2000" b="0" i="0" dirty="0" err="1">
                <a:effectLst/>
              </a:rPr>
              <a:t>game?title</a:t>
            </a:r>
            <a:r>
              <a:rPr lang="pt-BR" sz="2000" b="0" i="0" dirty="0">
                <a:effectLst/>
              </a:rPr>
              <a:t>={</a:t>
            </a:r>
            <a:r>
              <a:rPr lang="pt-BR" sz="2000" b="0" i="0" dirty="0" err="1">
                <a:effectLst/>
              </a:rPr>
              <a:t>title</a:t>
            </a:r>
            <a:r>
              <a:rPr lang="pt-BR" sz="2000" b="0" i="0" dirty="0">
                <a:effectLst/>
              </a:rPr>
              <a:t>}</a:t>
            </a:r>
            <a:endParaRPr lang="pt-BR" sz="2000" dirty="0"/>
          </a:p>
          <a:p>
            <a:pPr>
              <a:lnSpc>
                <a:spcPct val="110000"/>
              </a:lnSpc>
            </a:pPr>
            <a:r>
              <a:rPr lang="pt-BR" sz="2200" dirty="0" err="1"/>
              <a:t>Get</a:t>
            </a:r>
            <a:r>
              <a:rPr lang="pt-BR" sz="2200" dirty="0"/>
              <a:t> </a:t>
            </a:r>
            <a:r>
              <a:rPr lang="pt-BR" sz="2200" dirty="0" err="1"/>
              <a:t>Genres</a:t>
            </a:r>
            <a:r>
              <a:rPr lang="pt-BR" sz="2200" dirty="0"/>
              <a:t> </a:t>
            </a:r>
            <a:r>
              <a:rPr lang="pt-BR" sz="2200" dirty="0" err="1"/>
              <a:t>List</a:t>
            </a:r>
            <a:endParaRPr lang="pt-BR" sz="2200" dirty="0"/>
          </a:p>
          <a:p>
            <a:pPr lvl="1">
              <a:lnSpc>
                <a:spcPct val="110000"/>
              </a:lnSpc>
            </a:pPr>
            <a:r>
              <a:rPr lang="pt-BR" sz="2000" b="0" i="0" dirty="0">
                <a:effectLst/>
              </a:rPr>
              <a:t>http://localhost:8081/genre</a:t>
            </a:r>
            <a:endParaRPr lang="pt-BR" sz="2000" dirty="0"/>
          </a:p>
          <a:p>
            <a:pPr>
              <a:lnSpc>
                <a:spcPct val="110000"/>
              </a:lnSpc>
            </a:pPr>
            <a:r>
              <a:rPr lang="pt-BR" sz="2200" dirty="0"/>
              <a:t>Post Game</a:t>
            </a:r>
          </a:p>
          <a:p>
            <a:pPr lvl="1">
              <a:lnSpc>
                <a:spcPct val="110000"/>
              </a:lnSpc>
            </a:pPr>
            <a:r>
              <a:rPr lang="pt-BR" sz="2000" b="0" i="0" dirty="0">
                <a:effectLst/>
              </a:rPr>
              <a:t>http://localhost:8081/</a:t>
            </a:r>
            <a:r>
              <a:rPr lang="pt-BR" sz="2000" b="0" i="0" dirty="0" err="1">
                <a:effectLst/>
              </a:rPr>
              <a:t>game?id</a:t>
            </a:r>
            <a:r>
              <a:rPr lang="pt-BR" sz="2000" b="0" i="0" dirty="0">
                <a:effectLst/>
              </a:rPr>
              <a:t>={id}</a:t>
            </a:r>
            <a:endParaRPr lang="pt-BR" sz="2000" dirty="0"/>
          </a:p>
          <a:p>
            <a:pPr>
              <a:lnSpc>
                <a:spcPct val="110000"/>
              </a:lnSpc>
            </a:pPr>
            <a:r>
              <a:rPr lang="pt-BR" sz="2200" dirty="0"/>
              <a:t>Delete Game</a:t>
            </a:r>
          </a:p>
          <a:p>
            <a:pPr lvl="1">
              <a:lnSpc>
                <a:spcPct val="110000"/>
              </a:lnSpc>
            </a:pPr>
            <a:r>
              <a:rPr lang="pt-BR" sz="2000" dirty="0">
                <a:effectLst/>
              </a:rPr>
              <a:t>http://localhost:8081/</a:t>
            </a:r>
            <a:r>
              <a:rPr lang="pt-BR" sz="2000" dirty="0" err="1">
                <a:effectLst/>
              </a:rPr>
              <a:t>game?title</a:t>
            </a:r>
            <a:r>
              <a:rPr lang="pt-BR" sz="2000" dirty="0">
                <a:effectLst/>
              </a:rPr>
              <a:t>={</a:t>
            </a:r>
            <a:r>
              <a:rPr lang="pt-BR" sz="2000" dirty="0" err="1">
                <a:effectLst/>
              </a:rPr>
              <a:t>title</a:t>
            </a:r>
            <a:r>
              <a:rPr lang="pt-BR" sz="2000" dirty="0">
                <a:effectLst/>
              </a:rPr>
              <a:t>}</a:t>
            </a:r>
            <a:endParaRPr lang="pt-BR" sz="2000" b="0" i="0" dirty="0">
              <a:effectLst/>
            </a:endParaRPr>
          </a:p>
          <a:p>
            <a:r>
              <a:rPr lang="pt-BR" sz="2200" dirty="0" err="1"/>
              <a:t>Get</a:t>
            </a:r>
            <a:r>
              <a:rPr lang="pt-BR" sz="2200" dirty="0"/>
              <a:t> Games </a:t>
            </a:r>
            <a:r>
              <a:rPr lang="pt-BR" sz="2200" dirty="0" err="1"/>
              <a:t>List</a:t>
            </a:r>
            <a:endParaRPr lang="pt-BR" sz="2200" dirty="0"/>
          </a:p>
          <a:p>
            <a:pPr lvl="1"/>
            <a:r>
              <a:rPr lang="pt-BR" sz="2000" b="0" i="0" dirty="0">
                <a:effectLst/>
              </a:rPr>
              <a:t>https://www.freetogame.com/api/games</a:t>
            </a:r>
            <a:endParaRPr lang="pt-BR" sz="2000" dirty="0"/>
          </a:p>
          <a:p>
            <a:r>
              <a:rPr lang="pt-BR" sz="2200" dirty="0" err="1"/>
              <a:t>Get</a:t>
            </a:r>
            <a:r>
              <a:rPr lang="pt-BR" sz="2200" dirty="0"/>
              <a:t> Game </a:t>
            </a:r>
            <a:r>
              <a:rPr lang="pt-BR" sz="2200" dirty="0" err="1"/>
              <a:t>by</a:t>
            </a:r>
            <a:r>
              <a:rPr lang="pt-BR" sz="2200" dirty="0"/>
              <a:t> id</a:t>
            </a:r>
          </a:p>
          <a:p>
            <a:pPr lvl="1"/>
            <a:r>
              <a:rPr lang="pt-BR" sz="2000" b="0" i="0" dirty="0">
                <a:effectLst/>
              </a:rPr>
              <a:t>https://www.freetogame.com/api/</a:t>
            </a:r>
            <a:r>
              <a:rPr lang="pt-BR" sz="2000" b="0" i="0" dirty="0" err="1">
                <a:effectLst/>
              </a:rPr>
              <a:t>game?id</a:t>
            </a:r>
            <a:r>
              <a:rPr lang="pt-BR" sz="2000" b="0" i="0" dirty="0">
                <a:effectLst/>
              </a:rPr>
              <a:t>={id}</a:t>
            </a:r>
            <a:endParaRPr lang="pt-BR" sz="2000" dirty="0"/>
          </a:p>
          <a:p>
            <a:pPr>
              <a:lnSpc>
                <a:spcPct val="110000"/>
              </a:lnSpc>
            </a:pPr>
            <a:endParaRPr lang="pt-BR" sz="22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0676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147</TotalTime>
  <Words>160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Ardósia</vt:lpstr>
      <vt:lpstr>Technical Evaluation 2 – Open Scope</vt:lpstr>
      <vt:lpstr>Technologies Used</vt:lpstr>
      <vt:lpstr>External API</vt:lpstr>
      <vt:lpstr>UML Class Diagram</vt:lpstr>
      <vt:lpstr>API Workflow</vt:lpstr>
      <vt:lpstr>Endpoints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Evaluation 2 – Open Scope</dc:title>
  <dc:creator>Bruno PStru13</dc:creator>
  <cp:lastModifiedBy>Bruno PStru13</cp:lastModifiedBy>
  <cp:revision>6</cp:revision>
  <dcterms:created xsi:type="dcterms:W3CDTF">2022-09-13T02:43:10Z</dcterms:created>
  <dcterms:modified xsi:type="dcterms:W3CDTF">2022-09-13T05:10:22Z</dcterms:modified>
</cp:coreProperties>
</file>