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F078"/>
    <a:srgbClr val="FF6D6D"/>
    <a:srgbClr val="77ED96"/>
    <a:srgbClr val="6089CC"/>
    <a:srgbClr val="C1A6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947" autoAdjust="0"/>
    <p:restoredTop sz="94660"/>
  </p:normalViewPr>
  <p:slideViewPr>
    <p:cSldViewPr snapToGrid="0">
      <p:cViewPr>
        <p:scale>
          <a:sx n="75" d="100"/>
          <a:sy n="75" d="100"/>
        </p:scale>
        <p:origin x="300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439D2-3236-451D-8731-074DC3D7E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1CA913-055E-4A67-8BF1-5D2E803A43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69C29-2B13-437C-8644-A2A7B484D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CECD-B3DE-489D-B9AE-24873BB23DB4}" type="datetimeFigureOut">
              <a:rPr lang="pt-BR" smtClean="0"/>
              <a:t>28/05/2020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4CAF5-FA42-43C7-AE62-A41544D14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6A490-DA9C-4BAF-9F65-4D53510FD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C2CE-C74C-406A-9FF9-5BAA0A8E6AA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5606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2252B-E55A-418B-9AE2-5ED607711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AB074D-BF3E-47AA-9A25-FE48401C0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1CD12-C61B-4F5F-BAB2-83A2F8C1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CECD-B3DE-489D-B9AE-24873BB23DB4}" type="datetimeFigureOut">
              <a:rPr lang="pt-BR" smtClean="0"/>
              <a:t>28/05/2020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BB6FA-9E19-4D47-8480-46DCC4995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4DC58-6BC6-4A73-A391-590384DF4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C2CE-C74C-406A-9FF9-5BAA0A8E6AA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340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704F61-C6EB-4ED8-8F42-96D2DA151A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140851-CE50-4961-965E-E76690F1B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58D5A-EA2B-4A8E-A35D-DA53D7561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CECD-B3DE-489D-B9AE-24873BB23DB4}" type="datetimeFigureOut">
              <a:rPr lang="pt-BR" smtClean="0"/>
              <a:t>28/05/2020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0C06F-8697-4CF6-B7B1-887C44AB0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E1DE1-8CBD-442C-92A0-F636C48AF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C2CE-C74C-406A-9FF9-5BAA0A8E6AA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2717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5AF11-7ED5-4148-BCD7-F7EBAE616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3495B-DDBA-487F-9434-F304D3383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48BDD-1405-4679-B711-757F79AF5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CECD-B3DE-489D-B9AE-24873BB23DB4}" type="datetimeFigureOut">
              <a:rPr lang="pt-BR" smtClean="0"/>
              <a:t>28/05/2020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A55B8-D886-4EAA-858E-68EB2A1C6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A6987-D89F-42F7-A1B5-763E77AEB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C2CE-C74C-406A-9FF9-5BAA0A8E6AA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057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C751E-5A04-40CB-890E-7A32F8A0D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BDBBA-DCB2-4A56-BEF2-8017073E0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88712-756B-4720-AE97-9E7C26F49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CECD-B3DE-489D-B9AE-24873BB23DB4}" type="datetimeFigureOut">
              <a:rPr lang="pt-BR" smtClean="0"/>
              <a:t>28/05/2020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7F7A1-90AF-48BB-8ECA-703F8F61A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BD610-E8EF-4908-8E22-790F19AE1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C2CE-C74C-406A-9FF9-5BAA0A8E6AA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008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414EB-036C-4FAB-8CEA-FCE35FDFA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F403C-C405-42BF-A1DC-BF1F136F7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01183A-9FC2-4673-AFE5-A6099BCF8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83AE7-EA5E-4DA4-B9F0-C9215028D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CECD-B3DE-489D-B9AE-24873BB23DB4}" type="datetimeFigureOut">
              <a:rPr lang="pt-BR" smtClean="0"/>
              <a:t>28/05/2020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4E6BD-0557-4CEE-A381-5D33E3E74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52EF4-0362-4702-B7AD-284D318B5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C2CE-C74C-406A-9FF9-5BAA0A8E6AA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309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925D3-E4F6-4EF7-B496-E3F4144DD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C476F-FC63-4EA8-B81A-176C98BD7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C6EE9-2566-4D34-8AD9-D372DC552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701CDB-4B4D-43B0-8596-7B0DE537EF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A85B9C-ECBE-4662-ABEF-D1A3A1B09A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C6237-AD76-46AD-8AE3-59558EEA6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CECD-B3DE-489D-B9AE-24873BB23DB4}" type="datetimeFigureOut">
              <a:rPr lang="pt-BR" smtClean="0"/>
              <a:t>28/05/2020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754786-A6B2-49A1-853A-97FDC6D30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D67038-3D11-4221-888C-319CE6627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C2CE-C74C-406A-9FF9-5BAA0A8E6AA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1980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5D09C-BC8B-45BF-B8EF-97469C4AF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244C10-B213-4369-B4A6-E2E02636B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CECD-B3DE-489D-B9AE-24873BB23DB4}" type="datetimeFigureOut">
              <a:rPr lang="pt-BR" smtClean="0"/>
              <a:t>28/05/2020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3A67DD-5A6F-4425-A1BA-6EE492C83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B7EAF-CE5C-429F-BCB6-04053089D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C2CE-C74C-406A-9FF9-5BAA0A8E6AA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2856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29781C-4F27-409F-9589-94C19D875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CECD-B3DE-489D-B9AE-24873BB23DB4}" type="datetimeFigureOut">
              <a:rPr lang="pt-BR" smtClean="0"/>
              <a:t>28/05/2020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B5B8B0-1F23-4505-821D-68F7C38FD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FBB42-91DA-4312-8577-F5512ECAC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C2CE-C74C-406A-9FF9-5BAA0A8E6AA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2803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6C63E-FAC1-4C5E-A309-E4025704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F2BA6-226D-4D05-AC08-390EA6306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EF07A-735C-4666-B53E-E4269639B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8A852-4473-4DE5-A94D-1E110F4C6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CECD-B3DE-489D-B9AE-24873BB23DB4}" type="datetimeFigureOut">
              <a:rPr lang="pt-BR" smtClean="0"/>
              <a:t>28/05/2020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EE1EA-F5D0-4D25-B063-6E01FC931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A6704-9832-405F-88BF-EE93BF502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C2CE-C74C-406A-9FF9-5BAA0A8E6AA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8440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A3E3A-4D10-4FF4-B71B-75FAB03B9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A3E177-3C06-4D84-8910-79050B321F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ED61F-5E40-4960-969A-23269EF79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F03DF-EB8E-4798-8104-4B880A7B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CECD-B3DE-489D-B9AE-24873BB23DB4}" type="datetimeFigureOut">
              <a:rPr lang="pt-BR" smtClean="0"/>
              <a:t>28/05/2020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A2350-B6FD-48FC-8C80-EE92455A0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0768C-4D32-4B36-AB97-1B30F8556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C2CE-C74C-406A-9FF9-5BAA0A8E6AA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435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B4F121-E28B-4824-9DEC-89C2C86E2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37DC4-2294-442E-B194-1C5CECAE8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CA061-2017-4FBB-985A-6CF88242BD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DCECD-B3DE-489D-B9AE-24873BB23DB4}" type="datetimeFigureOut">
              <a:rPr lang="pt-BR" smtClean="0"/>
              <a:t>28/05/2020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B2955-1CA6-43E7-B995-64CD6CFE98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16C14-9B32-454C-BAF8-AA893F66B0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2C2CE-C74C-406A-9FF9-5BAA0A8E6AA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1412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0" name="Rectangle 149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6F9B216-D7BD-4874-8159-2C6FB60EF07F}"/>
              </a:ext>
            </a:extLst>
          </p:cNvPr>
          <p:cNvSpPr txBox="1"/>
          <p:nvPr/>
        </p:nvSpPr>
        <p:spPr>
          <a:xfrm>
            <a:off x="841248" y="251312"/>
            <a:ext cx="10506456" cy="1010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Representação Arquitetural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9D074F8-6D6B-407D-AF36-02FDA40C5BC0}"/>
              </a:ext>
            </a:extLst>
          </p:cNvPr>
          <p:cNvGrpSpPr/>
          <p:nvPr/>
        </p:nvGrpSpPr>
        <p:grpSpPr>
          <a:xfrm>
            <a:off x="2880471" y="4797739"/>
            <a:ext cx="1683804" cy="1808949"/>
            <a:chOff x="596894" y="2790825"/>
            <a:chExt cx="1409701" cy="151447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22345B0-22A0-4B63-B53D-FFA34A4D77D8}"/>
                </a:ext>
              </a:extLst>
            </p:cNvPr>
            <p:cNvSpPr/>
            <p:nvPr/>
          </p:nvSpPr>
          <p:spPr>
            <a:xfrm>
              <a:off x="596895" y="2895600"/>
              <a:ext cx="1409700" cy="140969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marL="171450" indent="-17145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pt-BR" sz="1400" dirty="0">
                  <a:solidFill>
                    <a:schemeClr val="tx1"/>
                  </a:solidFill>
                </a:rPr>
                <a:t>Forms</a:t>
              </a:r>
            </a:p>
            <a:p>
              <a:pPr marL="171450" indent="-17145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pt-BR" sz="1400" dirty="0">
                  <a:solidFill>
                    <a:schemeClr val="tx1"/>
                  </a:solidFill>
                </a:rPr>
                <a:t>Interfaces</a:t>
              </a:r>
            </a:p>
            <a:p>
              <a:pPr marL="171450" indent="-17145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pt-BR" sz="1400" dirty="0">
                  <a:solidFill>
                    <a:schemeClr val="tx1"/>
                  </a:solidFill>
                </a:rPr>
                <a:t>Views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97D1081-9BC8-425E-A518-82A1FF124BD8}"/>
                </a:ext>
              </a:extLst>
            </p:cNvPr>
            <p:cNvSpPr/>
            <p:nvPr/>
          </p:nvSpPr>
          <p:spPr>
            <a:xfrm>
              <a:off x="596894" y="2790825"/>
              <a:ext cx="1409699" cy="352425"/>
            </a:xfrm>
            <a:prstGeom prst="rect">
              <a:avLst/>
            </a:prstGeom>
            <a:solidFill>
              <a:srgbClr val="6089C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pt-BR" sz="2000"/>
                <a:t>Apresentação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6E4DA6C-1375-4529-BB2C-30C5B5BBF020}"/>
              </a:ext>
            </a:extLst>
          </p:cNvPr>
          <p:cNvGrpSpPr/>
          <p:nvPr/>
        </p:nvGrpSpPr>
        <p:grpSpPr>
          <a:xfrm>
            <a:off x="5252575" y="2021742"/>
            <a:ext cx="1683804" cy="1808949"/>
            <a:chOff x="3625836" y="465363"/>
            <a:chExt cx="1409701" cy="1514474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C5C5C2A-ED95-4572-902A-94D0E05BB538}"/>
                </a:ext>
              </a:extLst>
            </p:cNvPr>
            <p:cNvSpPr/>
            <p:nvPr/>
          </p:nvSpPr>
          <p:spPr>
            <a:xfrm>
              <a:off x="3625837" y="570138"/>
              <a:ext cx="1409700" cy="140969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endParaRPr lang="pt-BR" sz="1400" dirty="0">
                <a:solidFill>
                  <a:schemeClr val="tx1"/>
                </a:solidFill>
              </a:endParaRPr>
            </a:p>
            <a:p>
              <a:pPr marL="171450" indent="-17145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pt-BR" sz="1400" dirty="0">
                  <a:solidFill>
                    <a:schemeClr val="tx1"/>
                  </a:solidFill>
                </a:rPr>
                <a:t>Serviços</a:t>
              </a:r>
            </a:p>
            <a:p>
              <a:pPr marL="171450" indent="-17145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pt-BR" sz="1400" dirty="0">
                  <a:solidFill>
                    <a:schemeClr val="tx1"/>
                  </a:solidFill>
                </a:rPr>
                <a:t>Interfaces</a:t>
              </a:r>
            </a:p>
            <a:p>
              <a:pPr marL="171450" indent="-17145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pt-BR" sz="1400" dirty="0">
                  <a:solidFill>
                    <a:schemeClr val="tx1"/>
                  </a:solidFill>
                </a:rPr>
                <a:t>MapData</a:t>
              </a:r>
            </a:p>
            <a:p>
              <a:pPr marL="171450" indent="-17145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20CE250-C083-470A-A9ED-4D462120230C}"/>
                </a:ext>
              </a:extLst>
            </p:cNvPr>
            <p:cNvSpPr/>
            <p:nvPr/>
          </p:nvSpPr>
          <p:spPr>
            <a:xfrm>
              <a:off x="3625836" y="465363"/>
              <a:ext cx="1409699" cy="352425"/>
            </a:xfrm>
            <a:prstGeom prst="rect">
              <a:avLst/>
            </a:prstGeom>
            <a:solidFill>
              <a:srgbClr val="C1A6E4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pt-BR" sz="2400"/>
                <a:t>Aplicação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109F721-2DAB-4E99-8BAC-B2BE531723C0}"/>
              </a:ext>
            </a:extLst>
          </p:cNvPr>
          <p:cNvGrpSpPr/>
          <p:nvPr/>
        </p:nvGrpSpPr>
        <p:grpSpPr>
          <a:xfrm>
            <a:off x="2880471" y="2021742"/>
            <a:ext cx="1683804" cy="1808949"/>
            <a:chOff x="596896" y="393926"/>
            <a:chExt cx="1409701" cy="1514474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284DBE8-FCFF-4D1A-868E-4C282D316616}"/>
                </a:ext>
              </a:extLst>
            </p:cNvPr>
            <p:cNvSpPr/>
            <p:nvPr/>
          </p:nvSpPr>
          <p:spPr>
            <a:xfrm>
              <a:off x="596897" y="498701"/>
              <a:ext cx="1409700" cy="140969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marL="171450" indent="-17145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pt-BR" sz="1400" dirty="0">
                  <a:solidFill>
                    <a:schemeClr val="tx1"/>
                  </a:solidFill>
                </a:rPr>
                <a:t>WebAPI</a:t>
              </a:r>
            </a:p>
            <a:p>
              <a:pPr marL="171450" indent="-17145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pt-BR" sz="1400" dirty="0">
                  <a:solidFill>
                    <a:schemeClr val="tx1"/>
                  </a:solidFill>
                </a:rPr>
                <a:t>WebServices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F72E28C-495E-4117-80E1-6B9DE8298890}"/>
                </a:ext>
              </a:extLst>
            </p:cNvPr>
            <p:cNvSpPr/>
            <p:nvPr/>
          </p:nvSpPr>
          <p:spPr>
            <a:xfrm>
              <a:off x="596896" y="393926"/>
              <a:ext cx="1409699" cy="352425"/>
            </a:xfrm>
            <a:prstGeom prst="rect">
              <a:avLst/>
            </a:prstGeom>
            <a:solidFill>
              <a:srgbClr val="77ED9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pt-BR" sz="2400" dirty="0"/>
                <a:t>Serviços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BDE4343-BE2A-4D85-BC59-CDFF1C29BDE5}"/>
              </a:ext>
            </a:extLst>
          </p:cNvPr>
          <p:cNvGrpSpPr/>
          <p:nvPr/>
        </p:nvGrpSpPr>
        <p:grpSpPr>
          <a:xfrm>
            <a:off x="7624677" y="2021742"/>
            <a:ext cx="1683804" cy="1808949"/>
            <a:chOff x="4330690" y="393926"/>
            <a:chExt cx="1409701" cy="1514474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14D09EF-70D7-4CE7-946E-9138912B648F}"/>
                </a:ext>
              </a:extLst>
            </p:cNvPr>
            <p:cNvSpPr/>
            <p:nvPr/>
          </p:nvSpPr>
          <p:spPr>
            <a:xfrm>
              <a:off x="4330691" y="498701"/>
              <a:ext cx="1409700" cy="140969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marL="171450" indent="-17145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endParaRPr lang="pt-BR" sz="1400" dirty="0">
                <a:solidFill>
                  <a:schemeClr val="tx1"/>
                </a:solidFill>
              </a:endParaRPr>
            </a:p>
            <a:p>
              <a:pPr marL="171450" indent="-17145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pt-BR" sz="1400" dirty="0">
                  <a:solidFill>
                    <a:schemeClr val="tx1"/>
                  </a:solidFill>
                </a:rPr>
                <a:t>Entity</a:t>
              </a:r>
            </a:p>
            <a:p>
              <a:pPr marL="171450" indent="-17145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pt-BR" sz="1400" dirty="0">
                  <a:solidFill>
                    <a:schemeClr val="tx1"/>
                  </a:solidFill>
                </a:rPr>
                <a:t>Interfaces</a:t>
              </a:r>
            </a:p>
            <a:p>
              <a:pPr marL="171450" indent="-17145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pt-BR" sz="1400" dirty="0">
                  <a:solidFill>
                    <a:schemeClr val="tx1"/>
                  </a:solidFill>
                </a:rPr>
                <a:t>Business</a:t>
              </a:r>
            </a:p>
            <a:p>
              <a:pPr marL="171450" indent="-17145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pt-BR" sz="1400" dirty="0">
                  <a:solidFill>
                    <a:schemeClr val="tx1"/>
                  </a:solidFill>
                </a:rPr>
                <a:t>Rules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55FC51B-8208-4385-B724-CBB33653241A}"/>
                </a:ext>
              </a:extLst>
            </p:cNvPr>
            <p:cNvSpPr/>
            <p:nvPr/>
          </p:nvSpPr>
          <p:spPr>
            <a:xfrm>
              <a:off x="4330690" y="393926"/>
              <a:ext cx="1409699" cy="352425"/>
            </a:xfrm>
            <a:prstGeom prst="rect">
              <a:avLst/>
            </a:prstGeom>
            <a:solidFill>
              <a:srgbClr val="FF6D6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pt-BR" sz="2400"/>
                <a:t>Domínio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B867768-EC99-4EDD-A013-A7262C24B173}"/>
              </a:ext>
            </a:extLst>
          </p:cNvPr>
          <p:cNvGrpSpPr/>
          <p:nvPr/>
        </p:nvGrpSpPr>
        <p:grpSpPr>
          <a:xfrm>
            <a:off x="7624677" y="4797739"/>
            <a:ext cx="1683804" cy="1808949"/>
            <a:chOff x="4330688" y="2790825"/>
            <a:chExt cx="1409701" cy="1514474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AE40F2E-6939-498F-AF37-5A4A624952D3}"/>
                </a:ext>
              </a:extLst>
            </p:cNvPr>
            <p:cNvSpPr/>
            <p:nvPr/>
          </p:nvSpPr>
          <p:spPr>
            <a:xfrm>
              <a:off x="4330689" y="2895600"/>
              <a:ext cx="1409700" cy="140969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marL="171450" indent="-17145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pt-BR" sz="1400" dirty="0">
                  <a:solidFill>
                    <a:schemeClr val="tx1"/>
                  </a:solidFill>
                </a:rPr>
                <a:t>Repository</a:t>
              </a:r>
            </a:p>
            <a:p>
              <a:pPr marL="171450" indent="-17145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pt-BR" sz="1400" dirty="0">
                  <a:solidFill>
                    <a:schemeClr val="tx1"/>
                  </a:solidFill>
                </a:rPr>
                <a:t>Models</a:t>
              </a:r>
            </a:p>
            <a:p>
              <a:pPr marL="171450" indent="-17145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pt-BR" sz="1400" dirty="0">
                  <a:solidFill>
                    <a:schemeClr val="tx1"/>
                  </a:solidFill>
                </a:rPr>
                <a:t>Persistance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ADF95F9-C27B-4E6E-9AE2-D119DC95E1AF}"/>
                </a:ext>
              </a:extLst>
            </p:cNvPr>
            <p:cNvSpPr/>
            <p:nvPr/>
          </p:nvSpPr>
          <p:spPr>
            <a:xfrm>
              <a:off x="4330688" y="2790825"/>
              <a:ext cx="1409699" cy="352425"/>
            </a:xfrm>
            <a:prstGeom prst="rect">
              <a:avLst/>
            </a:prstGeom>
            <a:solidFill>
              <a:srgbClr val="EDF078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pt-BR" sz="2000"/>
                <a:t>Infraestrutura</a:t>
              </a:r>
            </a:p>
          </p:txBody>
        </p:sp>
      </p:grp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44078529-68F9-4704-8E3B-A963982CA22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900839" y="843275"/>
            <a:ext cx="15169" cy="2372104"/>
          </a:xfrm>
          <a:prstGeom prst="bentConnector3">
            <a:avLst>
              <a:gd name="adj1" fmla="val 1800000"/>
            </a:avLst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C4A13222-0141-43FF-A140-2B10BBB65896}"/>
              </a:ext>
            </a:extLst>
          </p:cNvPr>
          <p:cNvCxnSpPr>
            <a:cxnSpLocks/>
            <a:stCxn id="12" idx="0"/>
            <a:endCxn id="15" idx="2"/>
          </p:cNvCxnSpPr>
          <p:nvPr/>
        </p:nvCxnSpPr>
        <p:spPr>
          <a:xfrm rot="5400000" flipH="1" flipV="1">
            <a:off x="3238849" y="4314215"/>
            <a:ext cx="967048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41F3CF5A-EC10-4224-82B4-86914AC5434A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4564273" y="2988791"/>
            <a:ext cx="688304" cy="2019424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73737B89-5A6E-4907-B729-0B2B356715C2}"/>
              </a:ext>
            </a:extLst>
          </p:cNvPr>
          <p:cNvCxnSpPr>
            <a:cxnSpLocks/>
            <a:stCxn id="13" idx="3"/>
            <a:endCxn id="18" idx="1"/>
          </p:cNvCxnSpPr>
          <p:nvPr/>
        </p:nvCxnSpPr>
        <p:spPr>
          <a:xfrm flipV="1">
            <a:off x="6936379" y="2232218"/>
            <a:ext cx="688298" cy="756573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A2A712C0-37B5-4C33-AAC9-76A5D5150011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 rot="5400000">
            <a:off x="7983056" y="4314215"/>
            <a:ext cx="967048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902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0" name="Rectangle 149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6F9B216-D7BD-4874-8159-2C6FB60EF07F}"/>
              </a:ext>
            </a:extLst>
          </p:cNvPr>
          <p:cNvSpPr txBox="1"/>
          <p:nvPr/>
        </p:nvSpPr>
        <p:spPr>
          <a:xfrm>
            <a:off x="841248" y="251312"/>
            <a:ext cx="10506456" cy="1010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Representação Estrutural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1" name="Graphic 8" descr="Monitor">
            <a:extLst>
              <a:ext uri="{FF2B5EF4-FFF2-40B4-BE49-F238E27FC236}">
                <a16:creationId xmlns:a16="http://schemas.microsoft.com/office/drawing/2014/main" id="{B9D42947-F700-4052-B000-632679A8C99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84434" y="2046979"/>
            <a:ext cx="1260000" cy="1260000"/>
          </a:xfrm>
          <a:prstGeom prst="rect">
            <a:avLst/>
          </a:prstGeom>
        </p:spPr>
      </p:pic>
      <p:pic>
        <p:nvPicPr>
          <p:cNvPr id="62" name="Graphic 2" descr="Browser window">
            <a:extLst>
              <a:ext uri="{FF2B5EF4-FFF2-40B4-BE49-F238E27FC236}">
                <a16:creationId xmlns:a16="http://schemas.microsoft.com/office/drawing/2014/main" id="{7C6C87DD-C48C-40A1-8FC1-71C7789C5A6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81784" y="2023798"/>
            <a:ext cx="1260000" cy="1260000"/>
          </a:xfrm>
          <a:prstGeom prst="rect">
            <a:avLst/>
          </a:prstGeom>
        </p:spPr>
      </p:pic>
      <p:pic>
        <p:nvPicPr>
          <p:cNvPr id="63" name="Graphic 4" descr="Smart Phone">
            <a:extLst>
              <a:ext uri="{FF2B5EF4-FFF2-40B4-BE49-F238E27FC236}">
                <a16:creationId xmlns:a16="http://schemas.microsoft.com/office/drawing/2014/main" id="{AAC833DE-C515-4399-AF73-C47BDEBBFC62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33109" y="2023798"/>
            <a:ext cx="1260000" cy="1260000"/>
          </a:xfrm>
          <a:prstGeom prst="rect">
            <a:avLst/>
          </a:prstGeom>
        </p:spPr>
      </p:pic>
      <p:sp>
        <p:nvSpPr>
          <p:cNvPr id="75" name="Text Box 5">
            <a:extLst>
              <a:ext uri="{FF2B5EF4-FFF2-40B4-BE49-F238E27FC236}">
                <a16:creationId xmlns:a16="http://schemas.microsoft.com/office/drawing/2014/main" id="{6CF45159-48E3-4260-82AD-FA0688F81E8E}"/>
              </a:ext>
            </a:extLst>
          </p:cNvPr>
          <p:cNvSpPr txBox="1"/>
          <p:nvPr/>
        </p:nvSpPr>
        <p:spPr>
          <a:xfrm>
            <a:off x="7872034" y="1620595"/>
            <a:ext cx="1079500" cy="184666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BR" sz="1200" i="1" dirty="0">
                <a:solidFill>
                  <a:srgbClr val="44546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Portal Web</a:t>
            </a:r>
            <a:endParaRPr lang="pt-BR" sz="900" i="1" dirty="0">
              <a:solidFill>
                <a:srgbClr val="44546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6" name="Text Box 5">
            <a:extLst>
              <a:ext uri="{FF2B5EF4-FFF2-40B4-BE49-F238E27FC236}">
                <a16:creationId xmlns:a16="http://schemas.microsoft.com/office/drawing/2014/main" id="{7BFDB8CC-6CAE-48A1-A77B-A7323A25BD93}"/>
              </a:ext>
            </a:extLst>
          </p:cNvPr>
          <p:cNvSpPr txBox="1"/>
          <p:nvPr/>
        </p:nvSpPr>
        <p:spPr>
          <a:xfrm>
            <a:off x="2974684" y="1617271"/>
            <a:ext cx="1079500" cy="184666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BR" sz="1200" i="1" dirty="0">
                <a:solidFill>
                  <a:srgbClr val="44546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Sistema Web</a:t>
            </a:r>
            <a:endParaRPr lang="pt-BR" sz="900" i="1" dirty="0">
              <a:solidFill>
                <a:srgbClr val="44546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Text Box 5">
            <a:extLst>
              <a:ext uri="{FF2B5EF4-FFF2-40B4-BE49-F238E27FC236}">
                <a16:creationId xmlns:a16="http://schemas.microsoft.com/office/drawing/2014/main" id="{0A336372-003F-4581-865F-2E882009B23B}"/>
              </a:ext>
            </a:extLst>
          </p:cNvPr>
          <p:cNvSpPr txBox="1"/>
          <p:nvPr/>
        </p:nvSpPr>
        <p:spPr>
          <a:xfrm>
            <a:off x="5423359" y="1624865"/>
            <a:ext cx="1079500" cy="184666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BR" sz="1200" i="1" dirty="0">
                <a:solidFill>
                  <a:srgbClr val="44546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Mobile App</a:t>
            </a:r>
            <a:endParaRPr lang="pt-BR" sz="900" i="1" dirty="0">
              <a:solidFill>
                <a:srgbClr val="44546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1408D98-90B9-4B2A-A81B-785572C2974B}"/>
              </a:ext>
            </a:extLst>
          </p:cNvPr>
          <p:cNvGrpSpPr/>
          <p:nvPr/>
        </p:nvGrpSpPr>
        <p:grpSpPr>
          <a:xfrm>
            <a:off x="5381336" y="5002752"/>
            <a:ext cx="1426279" cy="1706339"/>
            <a:chOff x="5381336" y="5002752"/>
            <a:chExt cx="1426279" cy="1706339"/>
          </a:xfrm>
        </p:grpSpPr>
        <p:pic>
          <p:nvPicPr>
            <p:cNvPr id="59" name="Graphic 1" descr="Database">
              <a:extLst>
                <a:ext uri="{FF2B5EF4-FFF2-40B4-BE49-F238E27FC236}">
                  <a16:creationId xmlns:a16="http://schemas.microsoft.com/office/drawing/2014/main" id="{037BA001-AB64-48DC-9FC6-12FE64A08484}"/>
                </a:ext>
              </a:extLst>
            </p:cNvPr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381336" y="5002752"/>
              <a:ext cx="1426279" cy="1349611"/>
            </a:xfrm>
            <a:prstGeom prst="rect">
              <a:avLst/>
            </a:prstGeom>
          </p:spPr>
        </p:pic>
        <p:sp>
          <p:nvSpPr>
            <p:cNvPr id="78" name="Text Box 5">
              <a:extLst>
                <a:ext uri="{FF2B5EF4-FFF2-40B4-BE49-F238E27FC236}">
                  <a16:creationId xmlns:a16="http://schemas.microsoft.com/office/drawing/2014/main" id="{FF32D926-F1B7-435C-8BEC-172FE9BDAFF1}"/>
                </a:ext>
              </a:extLst>
            </p:cNvPr>
            <p:cNvSpPr txBox="1"/>
            <p:nvPr/>
          </p:nvSpPr>
          <p:spPr>
            <a:xfrm>
              <a:off x="5557805" y="6339759"/>
              <a:ext cx="1079500" cy="369332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pt-BR" sz="1200" i="1" dirty="0">
                  <a:solidFill>
                    <a:srgbClr val="44546A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Banco de Dados</a:t>
              </a:r>
              <a:endParaRPr lang="pt-BR" sz="9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4918E4C-DBD0-4279-911A-3E453BA2B3C9}"/>
              </a:ext>
            </a:extLst>
          </p:cNvPr>
          <p:cNvGrpSpPr/>
          <p:nvPr/>
        </p:nvGrpSpPr>
        <p:grpSpPr>
          <a:xfrm>
            <a:off x="2067040" y="3670113"/>
            <a:ext cx="7513319" cy="1145518"/>
            <a:chOff x="2067040" y="3670113"/>
            <a:chExt cx="7513319" cy="1145518"/>
          </a:xfrm>
        </p:grpSpPr>
        <p:sp>
          <p:nvSpPr>
            <p:cNvPr id="9" name="Equals 8">
              <a:extLst>
                <a:ext uri="{FF2B5EF4-FFF2-40B4-BE49-F238E27FC236}">
                  <a16:creationId xmlns:a16="http://schemas.microsoft.com/office/drawing/2014/main" id="{2490386D-CE3E-4953-9ABC-4733107C09E8}"/>
                </a:ext>
              </a:extLst>
            </p:cNvPr>
            <p:cNvSpPr/>
            <p:nvPr/>
          </p:nvSpPr>
          <p:spPr>
            <a:xfrm>
              <a:off x="2067040" y="4107505"/>
              <a:ext cx="7513319" cy="397256"/>
            </a:xfrm>
            <a:prstGeom prst="mathEqual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pic>
          <p:nvPicPr>
            <p:cNvPr id="71" name="Graphic 70" descr="Gears">
              <a:extLst>
                <a:ext uri="{FF2B5EF4-FFF2-40B4-BE49-F238E27FC236}">
                  <a16:creationId xmlns:a16="http://schemas.microsoft.com/office/drawing/2014/main" id="{76598C20-6BB6-4269-BA10-CD55E939A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057234" y="3867383"/>
              <a:ext cx="914400" cy="914400"/>
            </a:xfrm>
            <a:prstGeom prst="rect">
              <a:avLst/>
            </a:prstGeom>
          </p:spPr>
        </p:pic>
        <p:pic>
          <p:nvPicPr>
            <p:cNvPr id="72" name="Graphic 71" descr="Gears">
              <a:extLst>
                <a:ext uri="{FF2B5EF4-FFF2-40B4-BE49-F238E27FC236}">
                  <a16:creationId xmlns:a16="http://schemas.microsoft.com/office/drawing/2014/main" id="{FABBEEC5-8931-4961-AFE0-F06FC69A0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690155" y="3901231"/>
              <a:ext cx="914400" cy="914400"/>
            </a:xfrm>
            <a:prstGeom prst="rect">
              <a:avLst/>
            </a:prstGeom>
          </p:spPr>
        </p:pic>
        <p:pic>
          <p:nvPicPr>
            <p:cNvPr id="73" name="Graphic 72" descr="Gears">
              <a:extLst>
                <a:ext uri="{FF2B5EF4-FFF2-40B4-BE49-F238E27FC236}">
                  <a16:creationId xmlns:a16="http://schemas.microsoft.com/office/drawing/2014/main" id="{9599CCE4-E3ED-4F45-B1BF-31CF7EB0D9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323076" y="3835626"/>
              <a:ext cx="914400" cy="914400"/>
            </a:xfrm>
            <a:prstGeom prst="rect">
              <a:avLst/>
            </a:prstGeom>
          </p:spPr>
        </p:pic>
        <p:pic>
          <p:nvPicPr>
            <p:cNvPr id="74" name="Graphic 73" descr="Gears">
              <a:extLst>
                <a:ext uri="{FF2B5EF4-FFF2-40B4-BE49-F238E27FC236}">
                  <a16:creationId xmlns:a16="http://schemas.microsoft.com/office/drawing/2014/main" id="{3FD6CC85-2E39-4109-99C2-D2BABB802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807300" y="3867382"/>
              <a:ext cx="914400" cy="914400"/>
            </a:xfrm>
            <a:prstGeom prst="rect">
              <a:avLst/>
            </a:prstGeom>
          </p:spPr>
        </p:pic>
        <p:sp>
          <p:nvSpPr>
            <p:cNvPr id="79" name="Text Box 5">
              <a:extLst>
                <a:ext uri="{FF2B5EF4-FFF2-40B4-BE49-F238E27FC236}">
                  <a16:creationId xmlns:a16="http://schemas.microsoft.com/office/drawing/2014/main" id="{4BB5C11F-57E8-437B-9339-783E20CF4EC8}"/>
                </a:ext>
              </a:extLst>
            </p:cNvPr>
            <p:cNvSpPr txBox="1"/>
            <p:nvPr/>
          </p:nvSpPr>
          <p:spPr>
            <a:xfrm>
              <a:off x="4583051" y="3670113"/>
              <a:ext cx="3022848" cy="184666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pt-BR" sz="1200" i="1" dirty="0">
                  <a:solidFill>
                    <a:srgbClr val="44546A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Barramento de Serviços</a:t>
              </a:r>
              <a:endParaRPr lang="pt-BR" sz="9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4797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0" name="Rectangle 149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6F9B216-D7BD-4874-8159-2C6FB60EF07F}"/>
              </a:ext>
            </a:extLst>
          </p:cNvPr>
          <p:cNvSpPr txBox="1"/>
          <p:nvPr/>
        </p:nvSpPr>
        <p:spPr>
          <a:xfrm>
            <a:off x="841248" y="251312"/>
            <a:ext cx="10506456" cy="1010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Representação das API´s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3BF11F5-0A71-4714-928C-13EAA1D0DB15}"/>
              </a:ext>
            </a:extLst>
          </p:cNvPr>
          <p:cNvGrpSpPr/>
          <p:nvPr/>
        </p:nvGrpSpPr>
        <p:grpSpPr>
          <a:xfrm>
            <a:off x="3750223" y="1570035"/>
            <a:ext cx="1933577" cy="5264553"/>
            <a:chOff x="3750223" y="1570035"/>
            <a:chExt cx="1933577" cy="5264553"/>
          </a:xfrm>
        </p:grpSpPr>
        <p:pic>
          <p:nvPicPr>
            <p:cNvPr id="59" name="Graphic 1" descr="Database">
              <a:extLst>
                <a:ext uri="{FF2B5EF4-FFF2-40B4-BE49-F238E27FC236}">
                  <a16:creationId xmlns:a16="http://schemas.microsoft.com/office/drawing/2014/main" id="{037BA001-AB64-48DC-9FC6-12FE64A08484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98839" y="5490742"/>
              <a:ext cx="1118616" cy="983701"/>
            </a:xfrm>
            <a:prstGeom prst="rect">
              <a:avLst/>
            </a:prstGeom>
          </p:spPr>
        </p:pic>
        <p:sp>
          <p:nvSpPr>
            <p:cNvPr id="78" name="Text Box 5">
              <a:extLst>
                <a:ext uri="{FF2B5EF4-FFF2-40B4-BE49-F238E27FC236}">
                  <a16:creationId xmlns:a16="http://schemas.microsoft.com/office/drawing/2014/main" id="{FF32D926-F1B7-435C-8BEC-172FE9BDAFF1}"/>
                </a:ext>
              </a:extLst>
            </p:cNvPr>
            <p:cNvSpPr txBox="1"/>
            <p:nvPr/>
          </p:nvSpPr>
          <p:spPr>
            <a:xfrm>
              <a:off x="4337242" y="6465256"/>
              <a:ext cx="846641" cy="369332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pt-BR" sz="1200" i="1" dirty="0">
                  <a:solidFill>
                    <a:srgbClr val="44546A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Banco de Dados</a:t>
              </a:r>
              <a:endParaRPr lang="pt-BR" sz="9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: Diagonal Corners Rounded 23">
              <a:extLst>
                <a:ext uri="{FF2B5EF4-FFF2-40B4-BE49-F238E27FC236}">
                  <a16:creationId xmlns:a16="http://schemas.microsoft.com/office/drawing/2014/main" id="{68022521-38F5-48A9-85E5-5372520B107D}"/>
                </a:ext>
              </a:extLst>
            </p:cNvPr>
            <p:cNvSpPr/>
            <p:nvPr/>
          </p:nvSpPr>
          <p:spPr>
            <a:xfrm>
              <a:off x="3750225" y="1570035"/>
              <a:ext cx="1933575" cy="468000"/>
            </a:xfrm>
            <a:prstGeom prst="round2Diag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Controller</a:t>
              </a:r>
            </a:p>
          </p:txBody>
        </p:sp>
        <p:sp>
          <p:nvSpPr>
            <p:cNvPr id="25" name="Rectangle: Diagonal Corners Rounded 24">
              <a:extLst>
                <a:ext uri="{FF2B5EF4-FFF2-40B4-BE49-F238E27FC236}">
                  <a16:creationId xmlns:a16="http://schemas.microsoft.com/office/drawing/2014/main" id="{C91C6A4B-FB2E-4370-9469-CBFC4AB4C57B}"/>
                </a:ext>
              </a:extLst>
            </p:cNvPr>
            <p:cNvSpPr/>
            <p:nvPr/>
          </p:nvSpPr>
          <p:spPr>
            <a:xfrm>
              <a:off x="3750225" y="2567995"/>
              <a:ext cx="1933575" cy="468000"/>
            </a:xfrm>
            <a:prstGeom prst="round2Diag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Service</a:t>
              </a:r>
              <a:endParaRPr lang="pt-BR" dirty="0"/>
            </a:p>
          </p:txBody>
        </p:sp>
        <p:sp>
          <p:nvSpPr>
            <p:cNvPr id="26" name="Rectangle: Diagonal Corners Rounded 25">
              <a:extLst>
                <a:ext uri="{FF2B5EF4-FFF2-40B4-BE49-F238E27FC236}">
                  <a16:creationId xmlns:a16="http://schemas.microsoft.com/office/drawing/2014/main" id="{9919F43C-6694-46DE-AF13-59C46A514686}"/>
                </a:ext>
              </a:extLst>
            </p:cNvPr>
            <p:cNvSpPr/>
            <p:nvPr/>
          </p:nvSpPr>
          <p:spPr>
            <a:xfrm>
              <a:off x="3750224" y="3561027"/>
              <a:ext cx="1933575" cy="468000"/>
            </a:xfrm>
            <a:prstGeom prst="round2Diag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Domain</a:t>
              </a:r>
              <a:endParaRPr lang="pt-BR" dirty="0"/>
            </a:p>
          </p:txBody>
        </p:sp>
        <p:sp>
          <p:nvSpPr>
            <p:cNvPr id="27" name="Rectangle: Diagonal Corners Rounded 26">
              <a:extLst>
                <a:ext uri="{FF2B5EF4-FFF2-40B4-BE49-F238E27FC236}">
                  <a16:creationId xmlns:a16="http://schemas.microsoft.com/office/drawing/2014/main" id="{FFA93CCA-2E44-409D-AD34-C1BF39BB1FA9}"/>
                </a:ext>
              </a:extLst>
            </p:cNvPr>
            <p:cNvSpPr/>
            <p:nvPr/>
          </p:nvSpPr>
          <p:spPr>
            <a:xfrm>
              <a:off x="3750223" y="4532821"/>
              <a:ext cx="1933575" cy="468000"/>
            </a:xfrm>
            <a:prstGeom prst="round2Diag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Repository</a:t>
              </a:r>
              <a:endParaRPr lang="pt-BR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9E58665-CE1B-498C-BF23-3611A7AB0256}"/>
                </a:ext>
              </a:extLst>
            </p:cNvPr>
            <p:cNvGrpSpPr/>
            <p:nvPr/>
          </p:nvGrpSpPr>
          <p:grpSpPr>
            <a:xfrm>
              <a:off x="4758151" y="2091786"/>
              <a:ext cx="0" cy="432000"/>
              <a:chOff x="1784059" y="4952647"/>
              <a:chExt cx="0" cy="684000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C4AFFFB8-A869-4CFF-B8B2-64CF0C5088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4059" y="5168647"/>
                <a:ext cx="0" cy="46800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1B36DA24-D765-4751-B0D6-8B4EF4D721C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784059" y="4952647"/>
                <a:ext cx="0" cy="46800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4AD5E95-18C3-44A3-A1BE-6F9030FEB23A}"/>
                </a:ext>
              </a:extLst>
            </p:cNvPr>
            <p:cNvGrpSpPr/>
            <p:nvPr/>
          </p:nvGrpSpPr>
          <p:grpSpPr>
            <a:xfrm>
              <a:off x="4758150" y="3085449"/>
              <a:ext cx="0" cy="432000"/>
              <a:chOff x="1784059" y="4952647"/>
              <a:chExt cx="0" cy="684000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D909BF93-D457-45BB-A851-FD61D6ECFC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4059" y="5168647"/>
                <a:ext cx="0" cy="46800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BF87A8AE-5392-4CE1-AE97-66750F18151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784059" y="4952647"/>
                <a:ext cx="0" cy="46800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B4B26FB-DF5E-4212-9769-9829523C8100}"/>
                </a:ext>
              </a:extLst>
            </p:cNvPr>
            <p:cNvGrpSpPr/>
            <p:nvPr/>
          </p:nvGrpSpPr>
          <p:grpSpPr>
            <a:xfrm>
              <a:off x="4758150" y="4042900"/>
              <a:ext cx="0" cy="432000"/>
              <a:chOff x="1784059" y="4952647"/>
              <a:chExt cx="0" cy="684000"/>
            </a:xfrm>
          </p:grpSpPr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C06FA8CC-99A7-4382-A9EA-612B84AB9E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4059" y="5168647"/>
                <a:ext cx="0" cy="46800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478B3C6B-94C5-4956-ACE4-3FA62D8AD0B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784059" y="4952647"/>
                <a:ext cx="0" cy="46800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F0BB735-B253-4CBF-A0EF-83970D9DADD1}"/>
                </a:ext>
              </a:extLst>
            </p:cNvPr>
            <p:cNvGrpSpPr/>
            <p:nvPr/>
          </p:nvGrpSpPr>
          <p:grpSpPr>
            <a:xfrm>
              <a:off x="4758148" y="5058743"/>
              <a:ext cx="0" cy="432000"/>
              <a:chOff x="1784059" y="4952647"/>
              <a:chExt cx="0" cy="684000"/>
            </a:xfrm>
          </p:grpSpPr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A31C234C-9EAD-4848-8006-AFDC150A35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4059" y="5168647"/>
                <a:ext cx="0" cy="46800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AB9C3B4E-ED8E-4310-BED9-43150137753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784059" y="4952647"/>
                <a:ext cx="0" cy="46800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60467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48</Words>
  <Application>Microsoft Office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R. De Lavôr Rodrigues</dc:creator>
  <cp:lastModifiedBy>R. De Lavôr Rodrigues</cp:lastModifiedBy>
  <cp:revision>7</cp:revision>
  <dcterms:created xsi:type="dcterms:W3CDTF">2020-05-29T00:16:04Z</dcterms:created>
  <dcterms:modified xsi:type="dcterms:W3CDTF">2020-05-29T00:48:13Z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6020b0-6d69-48c1-9bb5-c586c1062b70_Enabled">
    <vt:lpwstr>True</vt:lpwstr>
  </property>
  <property fmtid="{D5CDD505-2E9C-101B-9397-08002B2CF9AE}" pid="3" name="MSIP_Label_236020b0-6d69-48c1-9bb5-c586c1062b70_SiteId">
    <vt:lpwstr>cf36141c-ddd7-45a7-b073-111f66d0b30c</vt:lpwstr>
  </property>
  <property fmtid="{D5CDD505-2E9C-101B-9397-08002B2CF9AE}" pid="4" name="MSIP_Label_236020b0-6d69-48c1-9bb5-c586c1062b70_Owner">
    <vt:lpwstr>r.de.lavor.rodrigues@avanade.com</vt:lpwstr>
  </property>
  <property fmtid="{D5CDD505-2E9C-101B-9397-08002B2CF9AE}" pid="5" name="MSIP_Label_236020b0-6d69-48c1-9bb5-c586c1062b70_SetDate">
    <vt:lpwstr>2020-05-29T00:17:15.5922162Z</vt:lpwstr>
  </property>
  <property fmtid="{D5CDD505-2E9C-101B-9397-08002B2CF9AE}" pid="6" name="MSIP_Label_236020b0-6d69-48c1-9bb5-c586c1062b70_Name">
    <vt:lpwstr>Confidential</vt:lpwstr>
  </property>
  <property fmtid="{D5CDD505-2E9C-101B-9397-08002B2CF9AE}" pid="7" name="MSIP_Label_236020b0-6d69-48c1-9bb5-c586c1062b70_Application">
    <vt:lpwstr>Microsoft Azure Information Protection</vt:lpwstr>
  </property>
  <property fmtid="{D5CDD505-2E9C-101B-9397-08002B2CF9AE}" pid="8" name="MSIP_Label_236020b0-6d69-48c1-9bb5-c586c1062b70_ActionId">
    <vt:lpwstr>6b8b3666-4916-472a-ba70-8dce77dea073</vt:lpwstr>
  </property>
  <property fmtid="{D5CDD505-2E9C-101B-9397-08002B2CF9AE}" pid="9" name="MSIP_Label_236020b0-6d69-48c1-9bb5-c586c1062b70_Extended_MSFT_Method">
    <vt:lpwstr>Automatic</vt:lpwstr>
  </property>
  <property fmtid="{D5CDD505-2E9C-101B-9397-08002B2CF9AE}" pid="10" name="MSIP_Label_5fae8262-b78e-4366-8929-a5d6aac95320_Enabled">
    <vt:lpwstr>True</vt:lpwstr>
  </property>
  <property fmtid="{D5CDD505-2E9C-101B-9397-08002B2CF9AE}" pid="11" name="MSIP_Label_5fae8262-b78e-4366-8929-a5d6aac95320_SiteId">
    <vt:lpwstr>cf36141c-ddd7-45a7-b073-111f66d0b30c</vt:lpwstr>
  </property>
  <property fmtid="{D5CDD505-2E9C-101B-9397-08002B2CF9AE}" pid="12" name="MSIP_Label_5fae8262-b78e-4366-8929-a5d6aac95320_Owner">
    <vt:lpwstr>r.de.lavor.rodrigues@avanade.com</vt:lpwstr>
  </property>
  <property fmtid="{D5CDD505-2E9C-101B-9397-08002B2CF9AE}" pid="13" name="MSIP_Label_5fae8262-b78e-4366-8929-a5d6aac95320_SetDate">
    <vt:lpwstr>2020-05-29T00:17:15.5922162Z</vt:lpwstr>
  </property>
  <property fmtid="{D5CDD505-2E9C-101B-9397-08002B2CF9AE}" pid="14" name="MSIP_Label_5fae8262-b78e-4366-8929-a5d6aac95320_Name">
    <vt:lpwstr>Recipients Have Full Control</vt:lpwstr>
  </property>
  <property fmtid="{D5CDD505-2E9C-101B-9397-08002B2CF9AE}" pid="15" name="MSIP_Label_5fae8262-b78e-4366-8929-a5d6aac95320_Application">
    <vt:lpwstr>Microsoft Azure Information Protection</vt:lpwstr>
  </property>
  <property fmtid="{D5CDD505-2E9C-101B-9397-08002B2CF9AE}" pid="16" name="MSIP_Label_5fae8262-b78e-4366-8929-a5d6aac95320_ActionId">
    <vt:lpwstr>6b8b3666-4916-472a-ba70-8dce77dea073</vt:lpwstr>
  </property>
  <property fmtid="{D5CDD505-2E9C-101B-9397-08002B2CF9AE}" pid="17" name="MSIP_Label_5fae8262-b78e-4366-8929-a5d6aac95320_Parent">
    <vt:lpwstr>236020b0-6d69-48c1-9bb5-c586c1062b70</vt:lpwstr>
  </property>
  <property fmtid="{D5CDD505-2E9C-101B-9397-08002B2CF9AE}" pid="18" name="MSIP_Label_5fae8262-b78e-4366-8929-a5d6aac95320_Extended_MSFT_Method">
    <vt:lpwstr>Automatic</vt:lpwstr>
  </property>
  <property fmtid="{D5CDD505-2E9C-101B-9397-08002B2CF9AE}" pid="19" name="Sensitivity">
    <vt:lpwstr>Confidential Recipients Have Full Control</vt:lpwstr>
  </property>
</Properties>
</file>