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753600" cy="7315200"/>
  <p:notesSz cx="9753600" cy="7315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2267712"/>
            <a:ext cx="829056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4096512"/>
            <a:ext cx="682752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7680" y="292608"/>
            <a:ext cx="8778240" cy="11704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7680" y="1682496"/>
            <a:ext cx="877824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2017-09-18T03:19:46Z</dcterms:created>
  <dcterms:modified xsi:type="dcterms:W3CDTF">2017-09-18T03:19:46Z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2017-09-17T00:00:00Z</vt:filetime>
  </property>
  <property fmtid="{D5CDD505-2E9C-101B-9397-08002B2CF9AE}" pid="3" name="Creator">
    <vt:lpwstr>PDFium</vt:lpwstr>
  </property>
  <property fmtid="{D5CDD505-2E9C-101B-9397-08002B2CF9AE}" pid="4" name="LastSaved">
    <vt:filetime>2017-09-18T00:00:00Z</vt:filetime>
  </property>
</Properties>
</file>