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9"/>
    <p:restoredTop sz="94648"/>
  </p:normalViewPr>
  <p:slideViewPr>
    <p:cSldViewPr snapToGrid="0" snapToObjects="1">
      <p:cViewPr varScale="1">
        <p:scale>
          <a:sx n="83" d="100"/>
          <a:sy n="8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6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2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0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96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13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1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58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69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0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3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6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0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9CEEFC-E45B-5F49-9CCB-61EB5B5774F4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CD44D-003E-D448-9DA8-53264F1CD6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92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c.es/cosmoeduca/relatividad/anexos/movimientos.htm" TargetMode="External"/><Relationship Id="rId7" Type="http://schemas.openxmlformats.org/officeDocument/2006/relationships/hyperlink" Target="https://www.youtube.com/watch?v=nHNf-oIfUZo" TargetMode="External"/><Relationship Id="rId2" Type="http://schemas.openxmlformats.org/officeDocument/2006/relationships/hyperlink" Target="https://www.edumedia-sciences.com/es/media/2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Masa_solar" TargetMode="External"/><Relationship Id="rId5" Type="http://schemas.openxmlformats.org/officeDocument/2006/relationships/hyperlink" Target="https://es.wikipedia.org/wiki/Masa_de_la_Tierra" TargetMode="External"/><Relationship Id="rId4" Type="http://schemas.openxmlformats.org/officeDocument/2006/relationships/hyperlink" Target="https://es.wikipedia.org/wiki/S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F2C6F-BDF3-7F4C-8FA2-12A14A24B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Problema de los 2 cuerpos.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EDCB1-6256-F249-8F74-8CF077B30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Ariadna Desirée Galindo Marín</a:t>
            </a:r>
          </a:p>
          <a:p>
            <a:r>
              <a:rPr lang="es-MX" dirty="0"/>
              <a:t>Bruno Isaac Pimentel Vargas</a:t>
            </a:r>
          </a:p>
        </p:txBody>
      </p:sp>
    </p:spTree>
    <p:extLst>
      <p:ext uri="{BB962C8B-B14F-4D97-AF65-F5344CB8AC3E}">
        <p14:creationId xmlns:p14="http://schemas.microsoft.com/office/powerpoint/2010/main" val="23549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1C1-3B56-DC4E-9228-912A432D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FBE4F-C8FC-1F43-8E70-841E1C42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 action="ppaction://hlinksldjump"/>
              </a:rPr>
              <a:t>1.2 Objetivos:</a:t>
            </a:r>
            <a:endParaRPr lang="es-MX" dirty="0"/>
          </a:p>
          <a:p>
            <a:r>
              <a:rPr lang="es-MX" dirty="0">
                <a:hlinkClick r:id="rId3" action="ppaction://hlinksldjump"/>
              </a:rPr>
              <a:t>1.3 Modelo que representa el problema:</a:t>
            </a:r>
            <a:endParaRPr lang="es-MX" dirty="0"/>
          </a:p>
          <a:p>
            <a:r>
              <a:rPr lang="es-MX" dirty="0">
                <a:hlinkClick r:id="rId4" action="ppaction://hlinksldjump"/>
              </a:rPr>
              <a:t>1.4 Simulaciones:</a:t>
            </a:r>
            <a:endParaRPr lang="es-MX" dirty="0"/>
          </a:p>
          <a:p>
            <a:r>
              <a:rPr lang="es-MX" dirty="0">
                <a:hlinkClick r:id="rId5" action="ppaction://hlinksldjump"/>
              </a:rPr>
              <a:t>1.5 Visualización de los resultados de simulación:</a:t>
            </a:r>
            <a:endParaRPr lang="es-MX" dirty="0"/>
          </a:p>
          <a:p>
            <a:r>
              <a:rPr lang="es-MX" dirty="0" smtClean="0">
                <a:hlinkClick r:id="rId6" action="ppaction://hlinksldjump"/>
              </a:rPr>
              <a:t>1.6 Conclusiones</a:t>
            </a:r>
            <a:r>
              <a:rPr lang="es-MX" dirty="0">
                <a:hlinkClick r:id="rId6" action="ppaction://hlinksldjump"/>
              </a:rPr>
              <a:t>:</a:t>
            </a:r>
            <a:endParaRPr lang="es-MX" dirty="0"/>
          </a:p>
          <a:p>
            <a:r>
              <a:rPr lang="es-MX" dirty="0" smtClean="0">
                <a:hlinkClick r:id="rId7" action="ppaction://hlinksldjump"/>
              </a:rPr>
              <a:t>1.7 Referencias</a:t>
            </a:r>
            <a:r>
              <a:rPr lang="es-MX" dirty="0">
                <a:hlinkClick r:id="rId7" action="ppaction://hlinksldjump"/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3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08962-225C-EC45-8AD7-E5D9F833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32859"/>
            <a:ext cx="9601200" cy="762000"/>
          </a:xfrm>
        </p:spPr>
        <p:txBody>
          <a:bodyPr>
            <a:normAutofit/>
          </a:bodyPr>
          <a:lstStyle/>
          <a:p>
            <a:r>
              <a:rPr lang="es-MX" dirty="0"/>
              <a:t>1.2 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B41C7-6BC8-C743-8062-599ADE2B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70370"/>
            <a:ext cx="9601200" cy="2831626"/>
          </a:xfrm>
        </p:spPr>
        <p:txBody>
          <a:bodyPr>
            <a:normAutofit fontScale="92500" lnSpcReduction="20000"/>
          </a:bodyPr>
          <a:lstStyle/>
          <a:p>
            <a:r>
              <a:rPr lang="es-MX" sz="2400" dirty="0" smtClean="0"/>
              <a:t>1.2.1 </a:t>
            </a:r>
            <a:r>
              <a:rPr lang="es-MX" dirty="0" smtClean="0"/>
              <a:t>Objetivo g</a:t>
            </a:r>
            <a:r>
              <a:rPr lang="es-MX" sz="2400" dirty="0" smtClean="0"/>
              <a:t>eneral</a:t>
            </a:r>
            <a:r>
              <a:rPr lang="es-MX" sz="2400" dirty="0"/>
              <a:t>:</a:t>
            </a:r>
          </a:p>
          <a:p>
            <a:r>
              <a:rPr lang="es-MX" sz="2400" dirty="0"/>
              <a:t>Resolver por medio de ecuaciones diferenciales el problema de los dos cuerpos.</a:t>
            </a:r>
          </a:p>
          <a:p>
            <a:r>
              <a:rPr lang="es-MX" sz="2400" dirty="0" smtClean="0"/>
              <a:t>1.2.2 </a:t>
            </a:r>
            <a:r>
              <a:rPr lang="es-MX" dirty="0" smtClean="0"/>
              <a:t>Objetivos </a:t>
            </a:r>
            <a:r>
              <a:rPr lang="es-MX" dirty="0" err="1" smtClean="0"/>
              <a:t>e</a:t>
            </a:r>
            <a:r>
              <a:rPr lang="es-MX" sz="2400" dirty="0" err="1" smtClean="0"/>
              <a:t>specificos</a:t>
            </a:r>
            <a:r>
              <a:rPr lang="es-MX" sz="2400" dirty="0"/>
              <a:t>:</a:t>
            </a:r>
          </a:p>
          <a:p>
            <a:r>
              <a:rPr lang="es-MX" sz="2400" dirty="0"/>
              <a:t>Plantear el movimiento de traslación de la tierra por medio de ecuaciones diferenciales. </a:t>
            </a:r>
          </a:p>
          <a:p>
            <a:r>
              <a:rPr lang="es-MX" sz="2400" dirty="0"/>
              <a:t>Obtener un gráfico del movimiento de los cuerpos.</a:t>
            </a:r>
          </a:p>
          <a:p>
            <a:r>
              <a:rPr lang="es-MX" sz="2400" dirty="0"/>
              <a:t>Aplicar las leyes de Newton para la resolución del problema. </a:t>
            </a: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714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579D8-01F3-E449-A0EA-7537D425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1878"/>
            <a:ext cx="9601196" cy="130386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262626"/>
                </a:solidFill>
              </a:rPr>
              <a:t>1.3 Modelo que representa el problema: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92F77-485C-4248-815F-5A9F3C2B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262626"/>
                </a:solidFill>
              </a:rPr>
              <a:t>El problema de los dos cuerpos consiste en determinar el movimiento entre dos cuerpos que interactúan entre sí.</a:t>
            </a:r>
          </a:p>
          <a:p>
            <a:r>
              <a:rPr lang="es-MX" dirty="0">
                <a:solidFill>
                  <a:srgbClr val="262626"/>
                </a:solidFill>
              </a:rPr>
              <a:t>La traslación de la Tierra es el movimiento de este planeta alrededor del Sol, que es la estrella central del sistema solar. La Tierra describe a su alrededor como una órbita elíptica.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D80697-17EE-3E49-8762-7EDBC782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134" y="2939314"/>
            <a:ext cx="2996464" cy="238968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880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&#10;&#10;&#10;&#10;Descripción generada automáticamente">
            <a:extLst>
              <a:ext uri="{FF2B5EF4-FFF2-40B4-BE49-F238E27FC236}">
                <a16:creationId xmlns:a16="http://schemas.microsoft.com/office/drawing/2014/main" id="{A317712E-FCD6-3C4D-A3D4-64BBACB54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701139"/>
            <a:ext cx="9220199" cy="5455721"/>
          </a:xfrm>
        </p:spPr>
      </p:pic>
    </p:spTree>
    <p:extLst>
      <p:ext uri="{BB962C8B-B14F-4D97-AF65-F5344CB8AC3E}">
        <p14:creationId xmlns:p14="http://schemas.microsoft.com/office/powerpoint/2010/main" val="23676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112ED-DC94-F94C-ABC3-E007E1D3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1878"/>
            <a:ext cx="9601196" cy="1303867"/>
          </a:xfrm>
        </p:spPr>
        <p:txBody>
          <a:bodyPr/>
          <a:lstStyle/>
          <a:p>
            <a:r>
              <a:rPr lang="es-MX" dirty="0"/>
              <a:t>1.4 Simulaciones: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05" t="28704" r="14767" b="6155"/>
          <a:stretch/>
        </p:blipFill>
        <p:spPr>
          <a:xfrm>
            <a:off x="2616202" y="2455268"/>
            <a:ext cx="6065451" cy="34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DBC5C-04F2-434E-A177-B7407CF7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1.5 Visualización de los resultados de simulación: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89C835-6C58-544C-8CD6-54B70194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74" y="2520800"/>
            <a:ext cx="5837650" cy="34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E10C-9705-B142-9174-BBED73F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90991"/>
            <a:ext cx="9601196" cy="1303867"/>
          </a:xfrm>
        </p:spPr>
        <p:txBody>
          <a:bodyPr/>
          <a:lstStyle/>
          <a:p>
            <a:r>
              <a:rPr lang="es-MX" dirty="0" smtClean="0"/>
              <a:t>1.6 Conclusiones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94045-604A-164B-9B7E-2E84EB8C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gráfico pudimos observar que el movimeinto de la tierra genera un elipse alrededor del sol.</a:t>
            </a:r>
          </a:p>
          <a:p>
            <a:r>
              <a:rPr lang="es-MX" dirty="0"/>
              <a:t>Se utilizo y se cumplio la ley de gravitación universal.</a:t>
            </a:r>
          </a:p>
          <a:p>
            <a:r>
              <a:rPr lang="es-MX" dirty="0"/>
              <a:t>Observamos como se comportan los planetas con mayor masa en relación con los planetas de menor masa.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CFAB03-9BD3-D74B-9B23-F3C4A2BBF4E8}"/>
              </a:ext>
            </a:extLst>
          </p:cNvPr>
          <p:cNvSpPr txBox="1"/>
          <p:nvPr/>
        </p:nvSpPr>
        <p:spPr>
          <a:xfrm>
            <a:off x="3178629" y="4299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4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4A183-60BA-E449-8A9E-4A8406ED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1878"/>
            <a:ext cx="9601196" cy="1303867"/>
          </a:xfrm>
        </p:spPr>
        <p:txBody>
          <a:bodyPr/>
          <a:lstStyle/>
          <a:p>
            <a:r>
              <a:rPr lang="es-MX" dirty="0" smtClean="0"/>
              <a:t>1.7 Referencias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A30EC-77C4-2941-AC26-7182A43E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>
                <a:hlinkClick r:id="rId2"/>
              </a:rPr>
              <a:t>https://www.edumedia-sciences.com/es/media/216</a:t>
            </a:r>
            <a:endParaRPr lang="es-MX" dirty="0"/>
          </a:p>
          <a:p>
            <a:r>
              <a:rPr lang="es-MX" u="sng" dirty="0">
                <a:hlinkClick r:id="rId3"/>
              </a:rPr>
              <a:t>https://www.iac.es/cosmoeduca/relatividad/anexos/movimientos.htm</a:t>
            </a:r>
            <a:endParaRPr lang="es-MX" dirty="0"/>
          </a:p>
          <a:p>
            <a:r>
              <a:rPr lang="es-MX" u="sng" dirty="0">
                <a:hlinkClick r:id="rId4"/>
              </a:rPr>
              <a:t>https://es.wikipedia.org/wiki/Sol</a:t>
            </a:r>
            <a:endParaRPr lang="es-MX" dirty="0"/>
          </a:p>
          <a:p>
            <a:r>
              <a:rPr lang="es-MX" u="sng" dirty="0">
                <a:hlinkClick r:id="rId5"/>
              </a:rPr>
              <a:t>https://es.wikipedia.org/wiki/Masa_de_la_Tierra</a:t>
            </a:r>
            <a:endParaRPr lang="es-MX" dirty="0"/>
          </a:p>
          <a:p>
            <a:r>
              <a:rPr lang="es-MX" u="sng" dirty="0">
                <a:hlinkClick r:id="rId6"/>
              </a:rPr>
              <a:t>https://es.wikipedia.org/wiki/Masa_solar</a:t>
            </a:r>
            <a:endParaRPr lang="es-MX" dirty="0"/>
          </a:p>
          <a:p>
            <a:r>
              <a:rPr lang="es-MX" u="sng" dirty="0">
                <a:hlinkClick r:id="rId7"/>
              </a:rPr>
              <a:t>https://www.youtube.com/watch?v=nHNf-oIfUZo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4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245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Problema de los 2 cuerpos.</vt:lpstr>
      <vt:lpstr>Tabla de contenido </vt:lpstr>
      <vt:lpstr>1.2 Objetivos:</vt:lpstr>
      <vt:lpstr>1.3 Modelo que representa el problema:</vt:lpstr>
      <vt:lpstr>Presentación de PowerPoint</vt:lpstr>
      <vt:lpstr>1.4 Simulaciones:</vt:lpstr>
      <vt:lpstr>1.5 Visualización de los resultados de simulación:</vt:lpstr>
      <vt:lpstr>1.6 Conclusiones:</vt:lpstr>
      <vt:lpstr>1.7 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los 2 cuerpos.</dc:title>
  <dc:creator>PIMENTEL VARGAS, BRUNO ISAAC</dc:creator>
  <cp:lastModifiedBy>GALINDO MARIN, ARIADNA DESIREE</cp:lastModifiedBy>
  <cp:revision>10</cp:revision>
  <dcterms:created xsi:type="dcterms:W3CDTF">2018-10-29T17:15:29Z</dcterms:created>
  <dcterms:modified xsi:type="dcterms:W3CDTF">2018-10-30T01:01:06Z</dcterms:modified>
</cp:coreProperties>
</file>