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D415-F78D-4298-B7AF-3D068067D048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F677-3902-46A2-8896-742CDB4FA0C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F677-3902-46A2-8896-742CDB4FA0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F677-3902-46A2-8896-742CDB4FA0C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2773-69C4-4DCA-8947-98240657C1CF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3018-D89A-4B3B-8EC7-E710BBC04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344816" cy="1152128"/>
          </a:xfrm>
        </p:spPr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Exucative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Summary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412776"/>
            <a:ext cx="6400800" cy="3888432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Nous avons pris la décision d’arrêter de vendre du matériel </a:t>
            </a:r>
          </a:p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high-tech il y a 4 mois pour vendre plus de nourriture.</a:t>
            </a:r>
          </a:p>
          <a:p>
            <a:pPr algn="l"/>
            <a:r>
              <a:rPr lang="fr-FR" sz="1800" u="sng" dirty="0" smtClean="0">
                <a:solidFill>
                  <a:srgbClr val="C00000"/>
                </a:solidFill>
              </a:rPr>
              <a:t>Quelles sont les conséquences pour l’entreprises aujourd’hui ?</a:t>
            </a:r>
          </a:p>
          <a:p>
            <a:pPr algn="l"/>
            <a:endParaRPr lang="fr-FR" sz="1800" dirty="0" smtClean="0">
              <a:solidFill>
                <a:srgbClr val="C00000"/>
              </a:solidFill>
            </a:endParaRPr>
          </a:p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Insight et recommandation:</a:t>
            </a:r>
          </a:p>
          <a:p>
            <a:pPr algn="l"/>
            <a:r>
              <a:rPr lang="fr-FR" sz="1800" dirty="0" smtClean="0">
                <a:solidFill>
                  <a:srgbClr val="C00000"/>
                </a:solidFill>
              </a:rPr>
              <a:t>La nourriture attire une clientèle beaucoup plus nombreuse et beaucoup plus active : </a:t>
            </a:r>
          </a:p>
          <a:p>
            <a:pPr algn="l"/>
            <a:r>
              <a:rPr lang="fr-FR" sz="1800" i="1" dirty="0" smtClean="0">
                <a:solidFill>
                  <a:schemeClr val="tx1"/>
                </a:solidFill>
              </a:rPr>
              <a:t>- Acheter des nouveaux serveurs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rgbClr val="C00000"/>
                </a:solidFill>
              </a:rPr>
              <a:t>Le client qui vient voir la nourriture sur notre site achète rarement:</a:t>
            </a:r>
          </a:p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- Améliorer notre site pour que le client soit plus incité à acheter</a:t>
            </a:r>
          </a:p>
          <a:p>
            <a:pPr algn="l"/>
            <a:r>
              <a:rPr lang="fr-FR" sz="1800" dirty="0" smtClean="0">
                <a:solidFill>
                  <a:srgbClr val="C00000"/>
                </a:solidFill>
              </a:rPr>
              <a:t>Le client qui vient sur un site voire de la nourriture n’achètera pas autre chose :</a:t>
            </a:r>
          </a:p>
          <a:p>
            <a:pPr algn="l"/>
            <a:r>
              <a:rPr lang="fr-FR" sz="1800" dirty="0" smtClean="0">
                <a:solidFill>
                  <a:schemeClr val="tx1"/>
                </a:solidFill>
              </a:rPr>
              <a:t>- Arrêter la vente de bien de consommation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nombre de vente augmente, </a:t>
            </a:r>
            <a:br>
              <a:rPr lang="fr-FR" dirty="0" smtClean="0"/>
            </a:br>
            <a:r>
              <a:rPr lang="fr-FR" dirty="0" smtClean="0"/>
              <a:t>le nombre de visite  explose</a:t>
            </a:r>
            <a:endParaRPr lang="fr-FR" dirty="0"/>
          </a:p>
        </p:txBody>
      </p:sp>
      <p:pic>
        <p:nvPicPr>
          <p:cNvPr id="6" name="Espace réservé du contenu 5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453" y="1844824"/>
            <a:ext cx="5504578" cy="42813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L’entreprise subit sa première baisse de chiffre d’affaire depuis 1 an </a:t>
            </a:r>
            <a:endParaRPr lang="fr-FR" dirty="0"/>
          </a:p>
        </p:txBody>
      </p:sp>
      <p:pic>
        <p:nvPicPr>
          <p:cNvPr id="4" name="Espace réservé du contenu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temps passé pour un achat est bien plus variable qu’il y a un an </a:t>
            </a:r>
            <a:endParaRPr lang="fr-FR" dirty="0"/>
          </a:p>
        </p:txBody>
      </p:sp>
      <p:pic>
        <p:nvPicPr>
          <p:cNvPr id="4" name="Espace réservé du contenu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Le montant du panier augmente proportionnellement en fonction du temps passé sur le site</a:t>
            </a:r>
            <a:endParaRPr lang="fr-FR" sz="4000" dirty="0"/>
          </a:p>
        </p:txBody>
      </p:sp>
      <p:pic>
        <p:nvPicPr>
          <p:cNvPr id="8" name="Espace réservé du contenu 7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916832"/>
            <a:ext cx="5789867" cy="45032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Certains clients restent plus dix minutes sur le site</a:t>
            </a:r>
            <a:endParaRPr lang="fr-FR" dirty="0"/>
          </a:p>
        </p:txBody>
      </p:sp>
      <p:pic>
        <p:nvPicPr>
          <p:cNvPr id="5" name="Espace réservé du contenu 4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Conclusion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fr-FR" sz="2400" b="1" dirty="0" smtClean="0"/>
              <a:t>Il faut régler les problèmes de notre site web.</a:t>
            </a: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i="1" dirty="0" smtClean="0"/>
              <a:t>	- Acheter des nouveaux serveurs, déconnecter les clients dont le panier est vide après 10 minute et les clients inactifs pour éviter la saturation du serveur.</a:t>
            </a:r>
          </a:p>
          <a:p>
            <a:pPr>
              <a:buNone/>
            </a:pPr>
            <a:endParaRPr lang="fr-FR" sz="2400" i="1" dirty="0" smtClean="0"/>
          </a:p>
          <a:p>
            <a:pPr>
              <a:buNone/>
            </a:pPr>
            <a:r>
              <a:rPr lang="fr-FR" sz="2400" i="1" dirty="0" smtClean="0"/>
              <a:t>	- Amélioré la qualité des suggestions, faire des pub plus efficace à l’intérieur du site et faire des promo pour que nos clients dépenses plus et plus souvent.</a:t>
            </a:r>
          </a:p>
          <a:p>
            <a:pPr>
              <a:buNone/>
            </a:pPr>
            <a:endParaRPr lang="fr-FR" sz="2400" i="1" dirty="0" smtClean="0"/>
          </a:p>
          <a:p>
            <a:pPr>
              <a:buNone/>
            </a:pPr>
            <a:r>
              <a:rPr lang="fr-FR" sz="2400" i="1" dirty="0" smtClean="0"/>
              <a:t>	- Améliorer la mise en valeur de nos produit et/ou diminuer nos prix pour augmenter le nombre d’achat par visite. </a:t>
            </a:r>
          </a:p>
          <a:p>
            <a:pPr>
              <a:buNone/>
            </a:pPr>
            <a:r>
              <a:rPr lang="fr-FR" sz="2400" i="1" dirty="0" smtClean="0"/>
              <a:t>	</a:t>
            </a:r>
            <a:endParaRPr lang="fr-FR" sz="2400" dirty="0" smtClean="0"/>
          </a:p>
          <a:p>
            <a:r>
              <a:rPr lang="fr-FR" sz="2400" b="1" dirty="0" smtClean="0"/>
              <a:t>Pas d’inquiétude pour le chiffre d’affaire il devrait repartir à la hausse.</a:t>
            </a:r>
          </a:p>
          <a:p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 	- </a:t>
            </a:r>
            <a:r>
              <a:rPr lang="fr-FR" sz="2400" i="1" dirty="0" smtClean="0"/>
              <a:t>Si les ventes de nourriture continuent à augmenter, nous pourrons arrêter la vente de biens de consommation qui sont moins rentable et qui nuisent à la clarté de notre offre.</a:t>
            </a:r>
            <a:endParaRPr lang="fr-FR" sz="2400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173</Words>
  <Application>Microsoft Office PowerPoint</Application>
  <PresentationFormat>Affichage à l'écran (4:3)</PresentationFormat>
  <Paragraphs>31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Exucative Summary</vt:lpstr>
      <vt:lpstr>Le nombre de vente augmente,  le nombre de visite  explose</vt:lpstr>
      <vt:lpstr>L’entreprise subit sa première baisse de chiffre d’affaire depuis 1 an </vt:lpstr>
      <vt:lpstr>Le temps passé pour un achat est bien plus variable qu’il y a un an </vt:lpstr>
      <vt:lpstr>Le montant du panier augmente proportionnellement en fonction du temps passé sur le site</vt:lpstr>
      <vt:lpstr>Certains clients restent plus dix minutes sur le site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Bruno Pinos</dc:creator>
  <cp:lastModifiedBy>Bruno Pinos</cp:lastModifiedBy>
  <cp:revision>121</cp:revision>
  <dcterms:created xsi:type="dcterms:W3CDTF">2020-03-02T12:26:36Z</dcterms:created>
  <dcterms:modified xsi:type="dcterms:W3CDTF">2020-03-16T13:26:57Z</dcterms:modified>
</cp:coreProperties>
</file>