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02a0f127c9d96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02a0f127c9d96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2fbba8cb86a2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2fbba8cb86a2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2fbba8cb86a23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2fbba8cb86a23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2fbba8cb86a23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2fbba8cb86a23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2fbba8cb86a23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2fbba8cb86a23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2fbba8cb86a23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2fbba8cb86a23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2fbba8cb86a23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2fbba8cb86a23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