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11/22/2015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6384" y="370417"/>
            <a:ext cx="10782300" cy="3352800"/>
          </a:xfrm>
        </p:spPr>
        <p:txBody>
          <a:bodyPr/>
          <a:lstStyle/>
          <a:p>
            <a:r>
              <a:rPr lang="en-US" altLang="zh-CN" b="1" dirty="0" smtClean="0"/>
              <a:t>              </a:t>
            </a:r>
            <a:r>
              <a:rPr lang="en-US" altLang="zh-CN" b="1" dirty="0" err="1" smtClean="0"/>
              <a:t>LLLink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zh-CN" altLang="en-US" dirty="0" smtClean="0"/>
              <a:t>                                           同济大学</a:t>
            </a:r>
            <a:endParaRPr lang="zh-CN" altLang="en-US" dirty="0"/>
          </a:p>
          <a:p>
            <a:pPr fontAlgn="base"/>
            <a:r>
              <a:rPr lang="zh-CN" altLang="en-US" dirty="0"/>
              <a:t> </a:t>
            </a:r>
          </a:p>
          <a:p>
            <a:pPr fontAlgn="base"/>
            <a:r>
              <a:rPr lang="zh-CN" altLang="en-US" dirty="0" smtClean="0"/>
              <a:t>                           秦</a:t>
            </a:r>
            <a:r>
              <a:rPr lang="zh-CN" altLang="en-US" dirty="0"/>
              <a:t>博     郭乃夫     姬翔    张超逸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8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6072" y="2530476"/>
            <a:ext cx="10782300" cy="3352800"/>
          </a:xfrm>
        </p:spPr>
        <p:txBody>
          <a:bodyPr/>
          <a:lstStyle/>
          <a:p>
            <a:r>
              <a:rPr lang="en-US" altLang="zh-CN" b="1" dirty="0" smtClean="0"/>
              <a:t>       </a:t>
            </a:r>
            <a:r>
              <a:rPr lang="en-US" altLang="zh-CN" sz="4000" b="1" dirty="0" smtClean="0"/>
              <a:t>1</a:t>
            </a:r>
            <a:r>
              <a:rPr lang="en-US" altLang="zh-CN" sz="4000" b="1" dirty="0"/>
              <a:t>.</a:t>
            </a:r>
            <a:r>
              <a:rPr lang="zh-CN" altLang="en-US" sz="4000" b="1" dirty="0"/>
              <a:t>项目</a:t>
            </a:r>
            <a:r>
              <a:rPr lang="zh-CN" altLang="en-US" sz="4000" b="1" dirty="0" smtClean="0"/>
              <a:t>背景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>                 2.</a:t>
            </a:r>
            <a:r>
              <a:rPr lang="zh-CN" altLang="en-US" sz="4000" b="1" dirty="0" smtClean="0"/>
              <a:t>项目目的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>                 3.</a:t>
            </a:r>
            <a:r>
              <a:rPr lang="zh-CN" altLang="en-US" sz="4000" b="1" dirty="0" smtClean="0"/>
              <a:t>项目开发过程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>                 4.DEMO</a:t>
            </a:r>
            <a:r>
              <a:rPr lang="zh-CN" altLang="en-US" sz="4000" b="1" dirty="0" smtClean="0"/>
              <a:t>展示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9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562" y="4297680"/>
            <a:ext cx="10782300" cy="3352800"/>
          </a:xfrm>
        </p:spPr>
        <p:txBody>
          <a:bodyPr/>
          <a:lstStyle/>
          <a:p>
            <a:pPr indent="457200">
              <a:lnSpc>
                <a:spcPct val="150000"/>
              </a:lnSpc>
            </a:pPr>
            <a:r>
              <a:rPr lang="en-US" altLang="zh-CN" b="1" dirty="0" smtClean="0"/>
              <a:t>   </a:t>
            </a:r>
            <a:r>
              <a:rPr lang="en-US" altLang="zh-CN" sz="4000" b="1" dirty="0" smtClean="0"/>
              <a:t>1</a:t>
            </a:r>
            <a:r>
              <a:rPr lang="en-US" altLang="zh-CN" sz="4000" b="1" dirty="0"/>
              <a:t>.</a:t>
            </a:r>
            <a:r>
              <a:rPr lang="zh-CN" altLang="en-US" sz="4000" b="1" dirty="0"/>
              <a:t>项目</a:t>
            </a:r>
            <a:r>
              <a:rPr lang="zh-CN" altLang="en-US" sz="4000" b="1" dirty="0" smtClean="0"/>
              <a:t>背景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1.</a:t>
            </a:r>
            <a:r>
              <a:rPr lang="zh-CN" altLang="en-US" sz="4000" b="1" dirty="0" smtClean="0"/>
              <a:t>项目背景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2800" b="1" dirty="0"/>
              <a:t>人们的生活中离不开网络，使用网络更不开浏览器。人们通过浏览器进行资源的查看、上传和下载，但在人们进行网络资源下载时，面临着泛滥的恶意下载链接（比如国内某某全家桶）。如果点击了恶意下载链接，轻则下载无用资源，重则致使自己的电脑感染电脑病毒，降低学习和工作的效率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>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45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1842" y="2868930"/>
            <a:ext cx="10782300" cy="3352800"/>
          </a:xfrm>
        </p:spPr>
        <p:txBody>
          <a:bodyPr/>
          <a:lstStyle/>
          <a:p>
            <a:pPr indent="457200">
              <a:lnSpc>
                <a:spcPct val="150000"/>
              </a:lnSpc>
            </a:pPr>
            <a:r>
              <a:rPr lang="en-US" altLang="zh-CN" b="1" dirty="0" smtClean="0"/>
              <a:t>   </a:t>
            </a:r>
            <a:r>
              <a:rPr lang="en-US" altLang="zh-CN" sz="4000" b="1" dirty="0" smtClean="0"/>
              <a:t>1</a:t>
            </a:r>
            <a:r>
              <a:rPr lang="en-US" altLang="zh-CN" sz="4000" b="1" dirty="0"/>
              <a:t>.</a:t>
            </a:r>
            <a:r>
              <a:rPr lang="zh-CN" altLang="en-US" sz="4000" b="1" dirty="0"/>
              <a:t>项目</a:t>
            </a:r>
            <a:r>
              <a:rPr lang="zh-CN" altLang="en-US" sz="4000" b="1" dirty="0" smtClean="0"/>
              <a:t>背景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2.</a:t>
            </a:r>
            <a:r>
              <a:rPr lang="zh-CN" altLang="en-US" sz="4000" b="1" dirty="0" smtClean="0"/>
              <a:t>项目目的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2800" b="1" dirty="0"/>
              <a:t>针对上述问题，经过一致讨论，我们决定尝试开发一款基于主流浏览器</a:t>
            </a:r>
            <a:r>
              <a:rPr lang="en-US" altLang="zh-CN" sz="2800" b="1" dirty="0"/>
              <a:t>Chrome</a:t>
            </a:r>
            <a:r>
              <a:rPr lang="zh-CN" altLang="en-US" sz="2800" b="1" dirty="0"/>
              <a:t>的一款过滤下载链接的插件</a:t>
            </a:r>
            <a:r>
              <a:rPr lang="en-US" altLang="zh-CN" sz="2800" b="1" dirty="0"/>
              <a:t>——</a:t>
            </a:r>
            <a:r>
              <a:rPr lang="en-US" altLang="zh-CN" sz="2800" b="1" dirty="0" err="1"/>
              <a:t>LLLink</a:t>
            </a:r>
            <a:r>
              <a:rPr lang="zh-CN" altLang="en-US" sz="2800" b="1" dirty="0"/>
              <a:t>。</a:t>
            </a:r>
            <a:br>
              <a:rPr lang="zh-CN" altLang="en-US" sz="2800" b="1" dirty="0"/>
            </a:br>
            <a:r>
              <a:rPr lang="zh-CN" altLang="en-US" sz="2800" b="1" dirty="0"/>
              <a:t>通过过滤下载链接，让用户选择安全性较高的下载链接，以此来提高工作和学习效率。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>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5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3332" y="2434590"/>
            <a:ext cx="10782300" cy="3352800"/>
          </a:xfrm>
        </p:spPr>
        <p:txBody>
          <a:bodyPr/>
          <a:lstStyle/>
          <a:p>
            <a:pPr indent="457200">
              <a:lnSpc>
                <a:spcPct val="150000"/>
              </a:lnSpc>
            </a:pPr>
            <a:r>
              <a:rPr lang="en-US" altLang="zh-CN" b="1" dirty="0" smtClean="0"/>
              <a:t>   </a:t>
            </a:r>
            <a:r>
              <a:rPr lang="en-US" altLang="zh-CN" sz="4000" b="1" dirty="0" smtClean="0"/>
              <a:t>1</a:t>
            </a:r>
            <a:r>
              <a:rPr lang="en-US" altLang="zh-CN" sz="4000" b="1" dirty="0"/>
              <a:t>.</a:t>
            </a:r>
            <a:r>
              <a:rPr lang="zh-CN" altLang="en-US" sz="4000" b="1" dirty="0"/>
              <a:t>项目</a:t>
            </a:r>
            <a:r>
              <a:rPr lang="zh-CN" altLang="en-US" sz="4000" b="1" dirty="0" smtClean="0"/>
              <a:t>背景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3.</a:t>
            </a:r>
            <a:r>
              <a:rPr lang="zh-CN" altLang="en-US" sz="4000" b="1" dirty="0" smtClean="0"/>
              <a:t>项目开发过程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2800" b="1" dirty="0"/>
              <a:t>1.</a:t>
            </a:r>
            <a:r>
              <a:rPr lang="zh-CN" altLang="en-US" sz="2800" b="1" dirty="0"/>
              <a:t>系统学习</a:t>
            </a:r>
            <a:r>
              <a:rPr lang="en-US" altLang="zh-CN" sz="2800" b="1" dirty="0"/>
              <a:t>Chrome Extension API</a:t>
            </a:r>
            <a:br>
              <a:rPr lang="en-US" altLang="zh-CN" sz="2800" b="1" dirty="0"/>
            </a:br>
            <a:r>
              <a:rPr lang="en-US" altLang="zh-CN" sz="2800" b="1" dirty="0"/>
              <a:t>2.</a:t>
            </a:r>
            <a:r>
              <a:rPr lang="zh-CN" altLang="en-US" sz="2800" b="1" dirty="0"/>
              <a:t>对插件开发流程有清晰的了解</a:t>
            </a:r>
            <a:br>
              <a:rPr lang="zh-CN" altLang="en-US" sz="2800" b="1" dirty="0"/>
            </a:br>
            <a:r>
              <a:rPr lang="en-US" altLang="zh-CN" sz="2800" b="1" dirty="0"/>
              <a:t>3.</a:t>
            </a:r>
            <a:r>
              <a:rPr lang="zh-CN" altLang="en-US" sz="2800" b="1" dirty="0"/>
              <a:t>分模块进行敏捷开发</a:t>
            </a:r>
            <a:br>
              <a:rPr lang="zh-CN" altLang="en-US" sz="2800" b="1" dirty="0"/>
            </a:br>
            <a:r>
              <a:rPr lang="en-US" altLang="zh-CN" sz="2800" b="1" dirty="0"/>
              <a:t>4.</a:t>
            </a:r>
            <a:r>
              <a:rPr lang="zh-CN" altLang="en-US" sz="2800" b="1" dirty="0"/>
              <a:t>进行整合，测试插件</a:t>
            </a:r>
            <a:br>
              <a:rPr lang="zh-CN" altLang="en-US" sz="2800" b="1" dirty="0"/>
            </a:br>
            <a:r>
              <a:rPr lang="en-US" altLang="zh-CN" sz="2800" b="1" dirty="0"/>
              <a:t>5.</a:t>
            </a:r>
            <a:r>
              <a:rPr lang="zh-CN" altLang="en-US" sz="2800" b="1" dirty="0"/>
              <a:t>测试完毕，进行算法和界面优化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71800" y="1360170"/>
            <a:ext cx="322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文件结构组织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394710" y="25565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_____</a:t>
            </a:r>
            <a:r>
              <a:rPr lang="en-US" altLang="zh-CN" dirty="0" err="1"/>
              <a:t>LLink</a:t>
            </a:r>
            <a:endParaRPr lang="en-US" altLang="zh-CN" dirty="0"/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|____LLink.html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|____background.js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|____content_script.js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|____js.js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|____</a:t>
            </a:r>
            <a:r>
              <a:rPr lang="en-US" altLang="zh-CN" dirty="0" err="1"/>
              <a:t>pupup.json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0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3332" y="1360170"/>
            <a:ext cx="10782300" cy="3707130"/>
          </a:xfrm>
        </p:spPr>
        <p:txBody>
          <a:bodyPr/>
          <a:lstStyle/>
          <a:p>
            <a:pPr indent="457200">
              <a:lnSpc>
                <a:spcPct val="150000"/>
              </a:lnSpc>
            </a:pPr>
            <a:r>
              <a:rPr lang="en-US" altLang="zh-CN" b="1" dirty="0" smtClean="0"/>
              <a:t>   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4.DEMO</a:t>
            </a:r>
            <a:r>
              <a:rPr lang="zh-CN" altLang="en-US" sz="4000" b="1" dirty="0" smtClean="0"/>
              <a:t>展示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058413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12</TotalTime>
  <Words>44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 Light</vt:lpstr>
      <vt:lpstr>大都市</vt:lpstr>
      <vt:lpstr>              LLLink </vt:lpstr>
      <vt:lpstr>       1.项目背景                   2.项目目的                   3.项目开发过程                   4.DEMO展示 </vt:lpstr>
      <vt:lpstr>   1.项目背景   1.项目背景  人们的生活中离不开网络，使用网络更不开浏览器。人们通过浏览器进行资源的查看、上传和下载，但在人们进行网络资源下载时，面临着泛滥的恶意下载链接（比如国内某某全家桶）。如果点击了恶意下载链接，轻则下载无用资源，重则致使自己的电脑感染电脑病毒，降低学习和工作的效率。                   </vt:lpstr>
      <vt:lpstr>   1.项目背景   2.项目目的  针对上述问题，经过一致讨论，我们决定尝试开发一款基于主流浏览器Chrome的一款过滤下载链接的插件——LLLink。 通过过滤下载链接，让用户选择安全性较高的下载链接，以此来提高工作和学习效率。                  </vt:lpstr>
      <vt:lpstr>   1.项目背景   3.项目开发过程  1.系统学习Chrome Extension API 2.对插件开发流程有清晰的了解 3.分模块进行敏捷开发 4.进行整合，测试插件 5.测试完毕，进行算法和界面优化</vt:lpstr>
      <vt:lpstr>PowerPoint 演示文稿</vt:lpstr>
      <vt:lpstr>      4.DEMO展示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LLLink</dc:title>
  <dc:creator>姬翔</dc:creator>
  <cp:lastModifiedBy>姬翔</cp:lastModifiedBy>
  <cp:revision>2</cp:revision>
  <dcterms:created xsi:type="dcterms:W3CDTF">2015-11-22T01:34:10Z</dcterms:created>
  <dcterms:modified xsi:type="dcterms:W3CDTF">2015-11-22T01:46:26Z</dcterms:modified>
</cp:coreProperties>
</file>