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0A8"/>
    <a:srgbClr val="FEE698"/>
    <a:srgbClr val="F93400"/>
    <a:srgbClr val="61616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936A8-647B-35F0-860A-F33EC881A936}" v="3" dt="2020-10-13T19:01:45.622"/>
    <p1510:client id="{1DF872E2-E5E1-CCCB-A4E8-0E91E4D8B53E}" v="4" dt="2020-10-13T19:49:21.248"/>
    <p1510:client id="{533910FC-82A4-4BC9-BE13-9E3044E67D2F}" v="324" vWet="326" dt="2020-10-13T21:06:59.046"/>
    <p1510:client id="{632512C9-0F5C-2430-91C8-DF9DF44CCBA0}" v="1" dt="2020-10-13T19:53:53.872"/>
    <p1510:client id="{75EA0154-0F65-4ED2-F7FA-429E808C6698}" v="2189" dt="2020-10-13T23:17:09.809"/>
    <p1510:client id="{877B9DB8-714B-45EB-8DBB-C9479429A5A3}" v="19" dt="2020-10-13T19:41:16.912"/>
    <p1510:client id="{943FDC00-A37A-66BE-1AED-0795B4F4AD51}" v="7" dt="2020-10-13T19:50:01.248"/>
    <p1510:client id="{95FE2FB8-F22D-16DA-E88F-6461A5AE9E9E}" v="43" dt="2020-10-13T23:05:04.869"/>
    <p1510:client id="{A07A1B1B-3F97-E3D1-F96D-DF509EE3A5CF}" v="188" dt="2020-10-13T23:18:29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6053-4D42-4860-BA5F-377FD427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364136-1D84-46FF-9CEB-895CDD99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B9B36-EDEB-47F0-92D8-01F8DBE6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5C2AE-C99C-4FC8-8956-EEBDFF92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1FE6B-128F-4C68-80FE-55391E0B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9C46-3DAA-4AE3-8160-9410462F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39D13-D598-49CC-B0DB-74F626EF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D39F4-01C6-4DDB-8112-C1DACA27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30100-B44B-4A2A-810B-D17BA6C8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35DF0-61C5-4ED1-945C-C4F9D108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4ACC6-3D62-4C7A-8503-446DDBD28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30BB50-AB0B-4E4D-9219-AEDD7DF2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09DA7-66AF-48A1-BAA5-8BB51A4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34672-220D-4B14-BA3E-012EBE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0819A-F110-4D68-930F-C3DB223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BED77-774D-4E1C-81E9-C2EF6C0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74AED-2D56-4D5D-B111-F798558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CD6DC-9DA6-4581-9BFE-3F4C8234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FF42-9B03-4FCD-B338-F526CDE3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A847F-94D8-4283-949D-B582FF8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0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B5B1-201B-4C08-8A87-BB8EF681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BDB64-3C35-4948-BDCB-4326627F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FC337-EAF5-497E-A836-B06A204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48CCC-9907-4A60-AFD3-F870693B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843B4-6BF7-4B21-9A05-071BEB6C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795C6-2E81-4BB6-918F-2ECB8BA9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A7097-2E7B-4795-A559-5A1789857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EF7FA-CFCF-4277-93A1-FDE85131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52CC6-702D-44D3-B577-43D2AF0A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92BAE-6B7C-463E-B1A3-09DA871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47F51-CCD5-4F09-BA9D-A5A198D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8F728-25BB-4D19-9B8B-81ECD7B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564DE-27F1-4B47-8F91-591AECE5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2DE447-2E97-47CF-B7DB-58D8AD05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402CD-4D05-4351-9773-7D36395A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F19B72-5728-49CC-AEB7-C0A41F0B9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B099B-9826-434C-9F5C-3080D44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F51B96-1C80-44B0-836A-BD224A0C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CFE31-1AC2-4056-B655-670693A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29CF1-10EA-41D8-95EE-4608A393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8FDD70-ADF0-42F8-9BE9-D1362F66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99223-F1F5-49A9-9035-9A26187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7DF523-F1FF-465B-AEF2-9F3C4BB9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1CA844-D5DC-4B1A-BBEB-F4EDBF6F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4A442B-CA7F-41B9-AB4C-3A7AE6B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EDE15D-B89D-43AC-9C32-39912A9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006B-FFC4-428F-9F20-0DA96EC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E155C-A16B-4C12-A135-13FB3187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6FF98-8A33-48BB-8002-9870C985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6C181-AF4D-4A8B-9E77-7EECC08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FC138-ADC7-4360-AA7F-EEA378C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8B185A-D8CB-49F6-97A8-C5D347C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6B1BD-4E28-4813-A832-2479510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66300-1F3A-4ED5-8C6A-E3784F60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C398F9-820F-40FD-999F-36B08ABC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416621-01A6-48C5-AF13-6C92EBB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60CD4-EAF8-4014-AE4F-1B7E397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A6FF0-ACDE-4638-9171-1E4F541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95C3AF-0154-4AF7-878C-41AE9BD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3E36D-0BB4-4E9F-B192-193F6377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0D5DF-A12F-44F7-B8C8-9A7D96FA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7A23-101F-436A-BC70-C8E4DE82A51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CB6AF-5152-446D-A830-B718E370B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A8B4B-E59B-44EB-BF4E-C443955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58375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HLD – High </a:t>
            </a:r>
            <a:r>
              <a:rPr lang="pt-BR" sz="2400" dirty="0" err="1">
                <a:solidFill>
                  <a:schemeClr val="bg1"/>
                </a:solidFill>
              </a:rPr>
              <a:t>Level</a:t>
            </a:r>
            <a:r>
              <a:rPr lang="pt-BR" sz="2400" dirty="0">
                <a:solidFill>
                  <a:schemeClr val="bg1"/>
                </a:solidFill>
              </a:rPr>
              <a:t> Design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114030" y="-162139"/>
            <a:ext cx="5115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solidFill>
                  <a:srgbClr val="FEE698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72851" y="3696350"/>
            <a:ext cx="1210916" cy="369332"/>
            <a:chOff x="982435" y="4413043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82435" y="4413043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60167"/>
            <a:ext cx="1235812" cy="369332"/>
            <a:chOff x="5743432" y="4237606"/>
            <a:chExt cx="1235812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68328" y="4237606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9"/>
            <a:ext cx="1705996" cy="639256"/>
            <a:chOff x="9110810" y="4282221"/>
            <a:chExt cx="1630904" cy="646331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39756" y="1712844"/>
            <a:ext cx="4301595" cy="505775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D3B5D-6340-4D77-A5BD-FE57452B513C}"/>
              </a:ext>
            </a:extLst>
          </p:cNvPr>
          <p:cNvSpPr/>
          <p:nvPr/>
        </p:nvSpPr>
        <p:spPr>
          <a:xfrm>
            <a:off x="64604" y="4945499"/>
            <a:ext cx="2835575" cy="1794886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850651" y="1712844"/>
            <a:ext cx="4290390" cy="505775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C060FF-167B-444D-ACC9-0C7BA248115B}"/>
              </a:ext>
            </a:extLst>
          </p:cNvPr>
          <p:cNvSpPr/>
          <p:nvPr/>
        </p:nvSpPr>
        <p:spPr>
          <a:xfrm>
            <a:off x="4389770" y="644557"/>
            <a:ext cx="3420716" cy="3404151"/>
          </a:xfrm>
          <a:prstGeom prst="ellipse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7" y="460502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LLD – </a:t>
            </a:r>
            <a:r>
              <a:rPr lang="pt-BR" sz="2400" dirty="0" err="1">
                <a:solidFill>
                  <a:schemeClr val="bg1"/>
                </a:solidFill>
              </a:rPr>
              <a:t>Low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Level</a:t>
            </a:r>
            <a:r>
              <a:rPr lang="pt-BR" sz="2400" dirty="0">
                <a:solidFill>
                  <a:schemeClr val="bg1"/>
                </a:solidFill>
              </a:rPr>
              <a:t> Design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118978" y="-160012"/>
            <a:ext cx="432849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solidFill>
                  <a:srgbClr val="FEE698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4" y="5232311"/>
            <a:ext cx="1067145" cy="105276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0" y="6174075"/>
            <a:ext cx="465167" cy="546385"/>
          </a:xfrm>
          <a:prstGeom prst="rect">
            <a:avLst/>
          </a:prstGeom>
        </p:spPr>
      </p:pic>
      <p:pic>
        <p:nvPicPr>
          <p:cNvPr id="27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29C8F2C-30A9-4D44-A944-CF31FBB9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50" y="3871750"/>
            <a:ext cx="761683" cy="75588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733" y="6044234"/>
            <a:ext cx="794716" cy="782706"/>
          </a:xfrm>
          <a:prstGeom prst="rect">
            <a:avLst/>
          </a:prstGeom>
        </p:spPr>
      </p:pic>
      <p:pic>
        <p:nvPicPr>
          <p:cNvPr id="29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3079FC9-68C1-4710-B7A7-A830DDBAB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511" y="2017544"/>
            <a:ext cx="1028772" cy="1064827"/>
          </a:xfrm>
          <a:prstGeom prst="rect">
            <a:avLst/>
          </a:prstGeom>
        </p:spPr>
      </p:pic>
      <p:pic>
        <p:nvPicPr>
          <p:cNvPr id="31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FC630F96-F9AA-404D-A290-E1C6437AC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4691" y="3901352"/>
            <a:ext cx="722731" cy="729771"/>
          </a:xfrm>
          <a:prstGeom prst="rect">
            <a:avLst/>
          </a:prstGeom>
        </p:spPr>
      </p:pic>
      <p:pic>
        <p:nvPicPr>
          <p:cNvPr id="33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25FD765-09B3-4E7C-AC9D-F86D2E602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722" y="4473580"/>
            <a:ext cx="823852" cy="801878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7368" y="5082957"/>
            <a:ext cx="324679" cy="349526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4586" y="5500274"/>
            <a:ext cx="383284" cy="378905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5430795" y="2273265"/>
            <a:ext cx="1346903" cy="1689728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38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24976C60-C2D6-467F-9FB5-FDD195E139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6801" y="2017797"/>
            <a:ext cx="790259" cy="809769"/>
          </a:xfrm>
          <a:prstGeom prst="rect">
            <a:avLst/>
          </a:prstGeom>
        </p:spPr>
      </p:pic>
      <p:pic>
        <p:nvPicPr>
          <p:cNvPr id="39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716BEE7A-4466-465B-A507-B855A562B5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17679" y="4378434"/>
            <a:ext cx="626451" cy="616015"/>
          </a:xfrm>
          <a:prstGeom prst="rect">
            <a:avLst/>
          </a:prstGeom>
        </p:spPr>
      </p:pic>
      <p:pic>
        <p:nvPicPr>
          <p:cNvPr id="40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C5A85013-D473-47F7-99A3-476FE3EB8A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8217" y="6106130"/>
            <a:ext cx="559050" cy="592453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9675" y="6097593"/>
            <a:ext cx="317335" cy="304205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5460" y="6472028"/>
            <a:ext cx="291550" cy="2998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4360589" y="5825279"/>
            <a:ext cx="11342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Rockwell Nova Extra Bold"/>
              </a:rPr>
              <a:t>INTERNET</a:t>
            </a:r>
          </a:p>
        </p:txBody>
      </p:sp>
      <p:pic>
        <p:nvPicPr>
          <p:cNvPr id="4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4989C0E2-BA47-4F5F-A92C-CA09A077C1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4646" y="2131064"/>
            <a:ext cx="652577" cy="60850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6113900" y="1816680"/>
            <a:ext cx="11020" cy="74867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FE728F-9545-44E8-AB20-EA4E1177C634}"/>
              </a:ext>
            </a:extLst>
          </p:cNvPr>
          <p:cNvSpPr txBox="1"/>
          <p:nvPr/>
        </p:nvSpPr>
        <p:spPr>
          <a:xfrm>
            <a:off x="881770" y="1686073"/>
            <a:ext cx="14540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latin typeface="Rockwell Nova Extra Bold"/>
                <a:ea typeface="+mn-lt"/>
                <a:cs typeface="+mn-lt"/>
              </a:rPr>
              <a:t>Dispositivos</a:t>
            </a:r>
            <a:endParaRPr lang="en-US" sz="1200" b="1" dirty="0">
              <a:latin typeface="Rockwell Nova Extra Bold"/>
              <a:ea typeface="+mn-lt"/>
              <a:cs typeface="+mn-lt"/>
            </a:endParaRPr>
          </a:p>
          <a:p>
            <a:pPr algn="ctr"/>
            <a:r>
              <a:rPr lang="en-US" sz="1200" b="1" dirty="0" err="1">
                <a:latin typeface="Rockwell Nova Extra Bold"/>
                <a:ea typeface="+mn-lt"/>
                <a:cs typeface="+mn-lt"/>
              </a:rPr>
              <a:t>variados</a:t>
            </a:r>
            <a:endParaRPr lang="en-US" sz="1200" b="1" dirty="0">
              <a:latin typeface="Rockwell Nova Extra Bold"/>
              <a:ea typeface="+mn-lt"/>
              <a:cs typeface="+mn-lt"/>
            </a:endParaRPr>
          </a:p>
        </p:txBody>
      </p:sp>
      <p:pic>
        <p:nvPicPr>
          <p:cNvPr id="5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67B80245-6966-4DBE-AF22-A59F6929779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1967" y="3433328"/>
            <a:ext cx="905466" cy="979545"/>
          </a:xfrm>
          <a:prstGeom prst="rect">
            <a:avLst/>
          </a:prstGeom>
        </p:spPr>
      </p:pic>
      <p:pic>
        <p:nvPicPr>
          <p:cNvPr id="55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C50343BB-3DE8-4198-94C3-37618ECAF8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3440000">
            <a:off x="1326190" y="2720631"/>
            <a:ext cx="555964" cy="57544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51F58B7-3EEB-4B01-A939-9926A93CE61A}"/>
              </a:ext>
            </a:extLst>
          </p:cNvPr>
          <p:cNvSpPr txBox="1"/>
          <p:nvPr/>
        </p:nvSpPr>
        <p:spPr>
          <a:xfrm>
            <a:off x="1353058" y="3190169"/>
            <a:ext cx="5648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pic>
        <p:nvPicPr>
          <p:cNvPr id="59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A83E8F2F-58EB-45A6-96F1-716D8846D6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3440000">
            <a:off x="1301652" y="4378224"/>
            <a:ext cx="573290" cy="59338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-118978" y="4920744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Caixa</a:t>
            </a:r>
            <a:endParaRPr lang="en-US" dirty="0"/>
          </a:p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1242293" y="4931948"/>
            <a:ext cx="17989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</a:t>
            </a:r>
            <a:r>
              <a:rPr lang="en-US" sz="1400" dirty="0" err="1">
                <a:latin typeface="Arial Rounded MT Bold"/>
                <a:ea typeface="+mn-lt"/>
                <a:cs typeface="+mn-lt"/>
              </a:rPr>
              <a:t>embutido</a:t>
            </a:r>
            <a:endParaRPr lang="en-US" sz="1400" dirty="0">
              <a:latin typeface="Arial Rounded MT Bold"/>
              <a:ea typeface="+mn-lt"/>
              <a:cs typeface="+mn-lt"/>
            </a:endParaRPr>
          </a:p>
          <a:p>
            <a:r>
              <a:rPr lang="en-US" sz="1400" dirty="0" err="1">
                <a:latin typeface="Arial Rounded MT Bold"/>
                <a:cs typeface="Calibri"/>
              </a:rPr>
              <a:t>na</a:t>
            </a:r>
            <a:r>
              <a:rPr lang="en-US" sz="1400" dirty="0">
                <a:latin typeface="Arial Rounded MT Bold"/>
                <a:cs typeface="Calibri"/>
              </a:rPr>
              <a:t> </a:t>
            </a:r>
            <a:r>
              <a:rPr lang="en-US" sz="1400" dirty="0" err="1">
                <a:latin typeface="Arial Rounded MT Bold"/>
                <a:cs typeface="Calibri"/>
              </a:rPr>
              <a:t>caixa</a:t>
            </a:r>
            <a:r>
              <a:rPr lang="en-US" sz="1400" dirty="0">
                <a:latin typeface="Arial Rounded MT Bold"/>
                <a:cs typeface="Calibri"/>
              </a:rPr>
              <a:t>, </a:t>
            </a:r>
            <a:r>
              <a:rPr lang="en-US" sz="1400" dirty="0" err="1">
                <a:latin typeface="Arial Rounded MT Bold"/>
                <a:cs typeface="Calibri"/>
              </a:rPr>
              <a:t>transmitindo</a:t>
            </a:r>
            <a:r>
              <a:rPr lang="en-US" sz="1400" dirty="0">
                <a:latin typeface="Arial Rounded MT Bold"/>
                <a:cs typeface="Calibri"/>
              </a:rPr>
              <a:t> </a:t>
            </a:r>
            <a:r>
              <a:rPr lang="en-US" sz="1400" dirty="0" err="1">
                <a:latin typeface="Arial Rounded MT Bold"/>
                <a:cs typeface="Calibri"/>
              </a:rPr>
              <a:t>os</a:t>
            </a:r>
            <a:r>
              <a:rPr lang="en-US" sz="1400" dirty="0">
                <a:latin typeface="Arial Rounded MT Bold"/>
                <a:cs typeface="Calibri"/>
              </a:rPr>
              <a:t> dados via internet</a:t>
            </a:r>
          </a:p>
          <a:p>
            <a:r>
              <a:rPr lang="en-US" sz="1400" dirty="0" err="1">
                <a:latin typeface="Arial Rounded MT Bold"/>
                <a:cs typeface="Calibri"/>
              </a:rPr>
              <a:t>ao</a:t>
            </a:r>
            <a:r>
              <a:rPr lang="en-US" sz="1400" dirty="0">
                <a:latin typeface="Arial Rounded MT Bold"/>
                <a:cs typeface="Calibri"/>
              </a:rPr>
              <a:t> banco de dados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2940740" y="6477413"/>
            <a:ext cx="1540565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221C6CFE-A392-44B3-A354-49C8E5E6B59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6200000" flipH="1">
            <a:off x="2889072" y="5168738"/>
            <a:ext cx="829916" cy="80506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5533575-D9C8-41B4-9FFC-F777618221F1}"/>
              </a:ext>
            </a:extLst>
          </p:cNvPr>
          <p:cNvSpPr txBox="1"/>
          <p:nvPr/>
        </p:nvSpPr>
        <p:spPr>
          <a:xfrm>
            <a:off x="2831094" y="3649609"/>
            <a:ext cx="13561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T</a:t>
            </a:r>
            <a:r>
              <a:rPr lang="en-US" sz="1200" b="1">
                <a:latin typeface="Rockwell Nova Extra Bold"/>
                <a:ea typeface="+mn-lt"/>
                <a:cs typeface="+mn-lt"/>
              </a:rPr>
              <a:t>ranspo</a:t>
            </a:r>
            <a:r>
              <a:rPr lang="en-US" sz="1100" b="1" dirty="0">
                <a:latin typeface="Rockwell Nova Extra Bold"/>
                <a:ea typeface="+mn-lt"/>
                <a:cs typeface="+mn-lt"/>
              </a:rPr>
              <a:t>rte</a:t>
            </a:r>
          </a:p>
        </p:txBody>
      </p:sp>
      <p:pic>
        <p:nvPicPr>
          <p:cNvPr id="68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918DF4A9-D261-45C5-BB20-3A8D612122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700000">
            <a:off x="3152652" y="3029703"/>
            <a:ext cx="716783" cy="74190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9B56102-23F7-45C6-8EA5-CF418E9102D7}"/>
              </a:ext>
            </a:extLst>
          </p:cNvPr>
          <p:cNvSpPr txBox="1"/>
          <p:nvPr/>
        </p:nvSpPr>
        <p:spPr>
          <a:xfrm>
            <a:off x="2981641" y="1744611"/>
            <a:ext cx="10452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Hospital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104247" y="3926608"/>
            <a:ext cx="35895" cy="247519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132C84-D8CC-4348-8634-54205733F879}"/>
              </a:ext>
            </a:extLst>
          </p:cNvPr>
          <p:cNvCxnSpPr>
            <a:cxnSpLocks/>
          </p:cNvCxnSpPr>
          <p:nvPr/>
        </p:nvCxnSpPr>
        <p:spPr>
          <a:xfrm flipH="1" flipV="1">
            <a:off x="5957267" y="6472028"/>
            <a:ext cx="207033" cy="2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4443" y="4823594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16360" y="4994143"/>
            <a:ext cx="933693" cy="945386"/>
          </a:xfrm>
          <a:prstGeom prst="rect">
            <a:avLst/>
          </a:prstGeom>
        </p:spPr>
      </p:pic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74612" y="1933585"/>
            <a:ext cx="1346359" cy="1337088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65417" y="4354813"/>
            <a:ext cx="626451" cy="6184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0830148" y="5909388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8561297" y="5909388"/>
            <a:ext cx="14345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</a:t>
            </a:r>
            <a:r>
              <a:rPr lang="en-US" sz="1600" dirty="0" err="1">
                <a:cs typeface="Calibri"/>
              </a:rPr>
              <a:t>qualquer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35733" y="3728142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7810097" y="3851771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E3B59-2B5F-418B-AB83-0E42CD1B43FD}"/>
              </a:ext>
            </a:extLst>
          </p:cNvPr>
          <p:cNvSpPr txBox="1"/>
          <p:nvPr/>
        </p:nvSpPr>
        <p:spPr>
          <a:xfrm>
            <a:off x="10810323" y="3844023"/>
            <a:ext cx="1144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REDE </a:t>
            </a:r>
          </a:p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3G/4G/5G</a:t>
            </a:r>
            <a:endParaRPr lang="en-US" sz="1200" dirty="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CB1BE9-FD2F-4C52-BFC0-01E4CE3DE42E}"/>
              </a:ext>
            </a:extLst>
          </p:cNvPr>
          <p:cNvSpPr txBox="1"/>
          <p:nvPr/>
        </p:nvSpPr>
        <p:spPr>
          <a:xfrm>
            <a:off x="9339266" y="1728602"/>
            <a:ext cx="16781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  <a:endParaRPr lang="en-US" sz="1200" dirty="0">
              <a:latin typeface="Rockwell Nova Extra Bold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 flipH="1">
            <a:off x="9337356" y="3415080"/>
            <a:ext cx="248477" cy="3147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10817824" y="3415080"/>
            <a:ext cx="248477" cy="3147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6201393" y="2295613"/>
            <a:ext cx="3240066" cy="13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3973" y="6164397"/>
            <a:ext cx="518589" cy="566739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21" y="2262603"/>
            <a:ext cx="469401" cy="469401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91" y="2273047"/>
            <a:ext cx="469401" cy="469401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527" y="2262603"/>
            <a:ext cx="469401" cy="469401"/>
          </a:xfrm>
          <a:prstGeom prst="rect">
            <a:avLst/>
          </a:prstGeom>
        </p:spPr>
      </p:pic>
      <p:sp>
        <p:nvSpPr>
          <p:cNvPr id="22" name="TextBox 75">
            <a:extLst>
              <a:ext uri="{FF2B5EF4-FFF2-40B4-BE49-F238E27FC236}">
                <a16:creationId xmlns:a16="http://schemas.microsoft.com/office/drawing/2014/main" id="{D49C96A1-3D15-48FC-B9B7-804007D0840C}"/>
              </a:ext>
            </a:extLst>
          </p:cNvPr>
          <p:cNvSpPr txBox="1"/>
          <p:nvPr/>
        </p:nvSpPr>
        <p:spPr>
          <a:xfrm>
            <a:off x="85531" y="2156987"/>
            <a:ext cx="83964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alibri"/>
                <a:ea typeface="+mn-lt"/>
                <a:cs typeface="+mn-lt"/>
              </a:rPr>
              <a:t>Android 4+</a:t>
            </a:r>
          </a:p>
          <a:p>
            <a:r>
              <a:rPr lang="en-US" sz="1100" dirty="0">
                <a:latin typeface="Calibri"/>
                <a:cs typeface="Calibri"/>
              </a:rPr>
              <a:t>IOS 7+</a:t>
            </a:r>
            <a:endParaRPr lang="en-US" sz="1100" b="1" dirty="0">
              <a:latin typeface="Arial Rounded MT Bold"/>
              <a:cs typeface="Calibri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133FB4ED-9C7D-4961-A224-6C743C45A0B5}"/>
              </a:ext>
            </a:extLst>
          </p:cNvPr>
          <p:cNvSpPr txBox="1"/>
          <p:nvPr/>
        </p:nvSpPr>
        <p:spPr>
          <a:xfrm>
            <a:off x="82556" y="2512158"/>
            <a:ext cx="10030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ea typeface="+mn-lt"/>
                <a:cs typeface="+mn-lt"/>
              </a:rPr>
              <a:t>Windows XP +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BA72286-9B2E-4A15-BA97-452E0EA4988D}"/>
              </a:ext>
            </a:extLst>
          </p:cNvPr>
          <p:cNvGrpSpPr/>
          <p:nvPr/>
        </p:nvGrpSpPr>
        <p:grpSpPr>
          <a:xfrm>
            <a:off x="5471775" y="638893"/>
            <a:ext cx="1215886" cy="1177787"/>
            <a:chOff x="5483117" y="1113587"/>
            <a:chExt cx="1215886" cy="1177787"/>
          </a:xfrm>
        </p:grpSpPr>
        <p:pic>
          <p:nvPicPr>
            <p:cNvPr id="30" name="Picture 3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0D7CFDB-2C06-4D64-B1C8-E7EF7DF72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483117" y="1113587"/>
              <a:ext cx="1215886" cy="1177787"/>
            </a:xfrm>
            <a:prstGeom prst="rect">
              <a:avLst/>
            </a:prstGeom>
          </p:spPr>
        </p:pic>
        <p:pic>
          <p:nvPicPr>
            <p:cNvPr id="25" name="Imagem 24" descr="Logotipo, Ícone&#10;&#10;Descrição gerada automaticamente">
              <a:extLst>
                <a:ext uri="{FF2B5EF4-FFF2-40B4-BE49-F238E27FC236}">
                  <a16:creationId xmlns:a16="http://schemas.microsoft.com/office/drawing/2014/main" id="{EE4BCA58-5034-4993-8D9C-3A3B78281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933" y="1226564"/>
              <a:ext cx="520624" cy="520624"/>
            </a:xfrm>
            <a:prstGeom prst="rect">
              <a:avLst/>
            </a:prstGeom>
          </p:spPr>
        </p:pic>
      </p:grpSp>
      <p:pic>
        <p:nvPicPr>
          <p:cNvPr id="100" name="Imagem 99" descr="Uma imagem contendo Forma&#10;&#10;Descrição gerada automaticamente">
            <a:extLst>
              <a:ext uri="{FF2B5EF4-FFF2-40B4-BE49-F238E27FC236}">
                <a16:creationId xmlns:a16="http://schemas.microsoft.com/office/drawing/2014/main" id="{A32828C0-9C22-4194-963A-6DF8F7059A4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" y="3709228"/>
            <a:ext cx="357573" cy="357573"/>
          </a:xfrm>
          <a:prstGeom prst="rect">
            <a:avLst/>
          </a:prstGeom>
        </p:spPr>
      </p:pic>
      <p:pic>
        <p:nvPicPr>
          <p:cNvPr id="102" name="Imagem 101" descr="Uma imagem contendo Forma&#10;&#10;Descrição gerada automaticamente">
            <a:extLst>
              <a:ext uri="{FF2B5EF4-FFF2-40B4-BE49-F238E27FC236}">
                <a16:creationId xmlns:a16="http://schemas.microsoft.com/office/drawing/2014/main" id="{C131250F-1385-4FAF-B5B6-553B95FA75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1" y="3709228"/>
            <a:ext cx="355602" cy="355602"/>
          </a:xfrm>
          <a:prstGeom prst="rect">
            <a:avLst/>
          </a:prstGeom>
        </p:spPr>
      </p:pic>
      <p:pic>
        <p:nvPicPr>
          <p:cNvPr id="104" name="Imagem 103" descr="Uma imagem contendo Forma&#10;&#10;Descrição gerada automaticamente">
            <a:extLst>
              <a:ext uri="{FF2B5EF4-FFF2-40B4-BE49-F238E27FC236}">
                <a16:creationId xmlns:a16="http://schemas.microsoft.com/office/drawing/2014/main" id="{41AFB33E-76A9-4723-BD15-E517F6887FA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3" y="3709228"/>
            <a:ext cx="355602" cy="3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03A2C6F14B74A87B7406D8C8602D9" ma:contentTypeVersion="4" ma:contentTypeDescription="Create a new document." ma:contentTypeScope="" ma:versionID="a10974835855d9a0b7f4e827a845e06b">
  <xsd:schema xmlns:xsd="http://www.w3.org/2001/XMLSchema" xmlns:xs="http://www.w3.org/2001/XMLSchema" xmlns:p="http://schemas.microsoft.com/office/2006/metadata/properties" xmlns:ns3="a4168f83-3f2b-410c-9e3e-6dd5775ac2ad" targetNamespace="http://schemas.microsoft.com/office/2006/metadata/properties" ma:root="true" ma:fieldsID="2537683195c2ad44c12f0a1e94dd8522" ns3:_="">
    <xsd:import namespace="a4168f83-3f2b-410c-9e3e-6dd5775ac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68f83-3f2b-410c-9e3e-6dd5775ac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E0C87-102D-449D-9E1D-7EEA0BE72DD0}">
  <ds:schemaRefs>
    <ds:schemaRef ds:uri="a4168f83-3f2b-410c-9e3e-6dd5775ac2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E472F2-DB9B-4823-BF01-E36EB9366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CBC780-8B86-4EE3-BE24-1ED45E7E00DB}">
  <ds:schemaRefs>
    <ds:schemaRef ds:uri="a4168f83-3f2b-410c-9e3e-6dd5775ac2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Rockwell Nova Extra 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ALVARES DA SILVA</dc:creator>
  <cp:lastModifiedBy>MATHEUS PINHEIRO BARBOSA</cp:lastModifiedBy>
  <cp:revision>1422</cp:revision>
  <dcterms:created xsi:type="dcterms:W3CDTF">2020-10-08T22:07:07Z</dcterms:created>
  <dcterms:modified xsi:type="dcterms:W3CDTF">2020-10-14T20:47:02Z</dcterms:modified>
</cp:coreProperties>
</file>