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698"/>
    <a:srgbClr val="F93400"/>
    <a:srgbClr val="21B0A8"/>
    <a:srgbClr val="616161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936A8-647B-35F0-860A-F33EC881A936}" v="3" dt="2020-10-13T19:01:45.622"/>
    <p1510:client id="{1DF872E2-E5E1-CCCB-A4E8-0E91E4D8B53E}" v="4" dt="2020-10-13T19:49:21.248"/>
    <p1510:client id="{533910FC-82A4-4BC9-BE13-9E3044E67D2F}" v="324" vWet="326" dt="2020-10-13T21:06:59.046"/>
    <p1510:client id="{632512C9-0F5C-2430-91C8-DF9DF44CCBA0}" v="1" dt="2020-10-13T19:53:53.872"/>
    <p1510:client id="{75EA0154-0F65-4ED2-F7FA-429E808C6698}" v="2189" dt="2020-10-13T23:17:09.809"/>
    <p1510:client id="{877B9DB8-714B-45EB-8DBB-C9479429A5A3}" v="19" dt="2020-10-13T19:41:16.912"/>
    <p1510:client id="{943FDC00-A37A-66BE-1AED-0795B4F4AD51}" v="7" dt="2020-10-13T19:50:01.248"/>
    <p1510:client id="{95FE2FB8-F22D-16DA-E88F-6461A5AE9E9E}" v="43" dt="2020-10-13T23:05:04.869"/>
    <p1510:client id="{A07A1B1B-3F97-E3D1-F96D-DF509EE3A5CF}" v="188" dt="2020-10-13T23:18:29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6053-4D42-4860-BA5F-377FD427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364136-1D84-46FF-9CEB-895CDD99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B9B36-EDEB-47F0-92D8-01F8DBE6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75C2AE-C99C-4FC8-8956-EEBDFF92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1FE6B-128F-4C68-80FE-55391E0B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59C46-3DAA-4AE3-8160-9410462F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339D13-D598-49CC-B0DB-74F626EF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D39F4-01C6-4DDB-8112-C1DACA27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30100-B44B-4A2A-810B-D17BA6C8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35DF0-61C5-4ED1-945C-C4F9D108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4ACC6-3D62-4C7A-8503-446DDBD28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30BB50-AB0B-4E4D-9219-AEDD7DF28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09DA7-66AF-48A1-BAA5-8BB51A4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34672-220D-4B14-BA3E-012EBE2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0819A-F110-4D68-930F-C3DB223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7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BED77-774D-4E1C-81E9-C2EF6C07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74AED-2D56-4D5D-B111-F798558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CD6DC-9DA6-4581-9BFE-3F4C8234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3FF42-9B03-4FCD-B338-F526CDE3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A847F-94D8-4283-949D-B582FF8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0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B5B1-201B-4C08-8A87-BB8EF681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BDB64-3C35-4948-BDCB-4326627F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FC337-EAF5-497E-A836-B06A204A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48CCC-9907-4A60-AFD3-F870693B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843B4-6BF7-4B21-9A05-071BEB6C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795C6-2E81-4BB6-918F-2ECB8BA9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A7097-2E7B-4795-A559-5A1789857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EF7FA-CFCF-4277-93A1-FDE85131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152CC6-702D-44D3-B577-43D2AF0A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92BAE-6B7C-463E-B1A3-09DA871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47F51-CCD5-4F09-BA9D-A5A198DE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8F728-25BB-4D19-9B8B-81ECD7B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B564DE-27F1-4B47-8F91-591AECE5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2DE447-2E97-47CF-B7DB-58D8AD05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402CD-4D05-4351-9773-7D36395A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F19B72-5728-49CC-AEB7-C0A41F0B9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B099B-9826-434C-9F5C-3080D44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F51B96-1C80-44B0-836A-BD224A0C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CFE31-1AC2-4056-B655-670693AF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5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29CF1-10EA-41D8-95EE-4608A393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8FDD70-ADF0-42F8-9BE9-D1362F66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99223-F1F5-49A9-9035-9A26187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7DF523-F1FF-465B-AEF2-9F3C4BB9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1CA844-D5DC-4B1A-BBEB-F4EDBF6F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4A442B-CA7F-41B9-AB4C-3A7AE6B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EDE15D-B89D-43AC-9C32-39912A9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0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006B-FFC4-428F-9F20-0DA96EC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E155C-A16B-4C12-A135-13FB3187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6FF98-8A33-48BB-8002-9870C985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6C181-AF4D-4A8B-9E77-7EECC08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FC138-ADC7-4360-AA7F-EEA378C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8B185A-D8CB-49F6-97A8-C5D347C2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6B1BD-4E28-4813-A832-2479510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066300-1F3A-4ED5-8C6A-E3784F60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C398F9-820F-40FD-999F-36B08ABC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416621-01A6-48C5-AF13-6C92EBB3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E60CD4-EAF8-4014-AE4F-1B7E397C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6A6FF0-ACDE-4638-9171-1E4F541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95C3AF-0154-4AF7-878C-41AE9BD1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3E36D-0BB4-4E9F-B192-193F6377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0D5DF-A12F-44F7-B8C8-9A7D96FA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CB6AF-5152-446D-A830-B718E370B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A8B4B-E59B-44EB-BF4E-C443955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31973B9-346E-48CD-8FF3-4CED78E1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99" y="4604490"/>
            <a:ext cx="2144781" cy="214478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A94CBDC4-81DD-40CD-8A71-D87FE887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1" y="5854424"/>
            <a:ext cx="758688" cy="747920"/>
          </a:xfrm>
          <a:prstGeom prst="rect">
            <a:avLst/>
          </a:prstGeom>
        </p:spPr>
      </p:pic>
      <p:pic>
        <p:nvPicPr>
          <p:cNvPr id="11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DB12DE8-D7B8-49BD-A029-B86B88D2B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09" y="1253916"/>
            <a:ext cx="1970847" cy="197084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18F2F9D-7379-49E5-83B4-308A4153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216" y="1253433"/>
            <a:ext cx="1897132" cy="1868557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06E8D4D5-8603-4014-BF6F-1AFE2AABE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291" y="4603747"/>
            <a:ext cx="1941030" cy="195883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3322EF39-559B-43F7-B195-6B19A4218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732" y="5030995"/>
            <a:ext cx="1069285" cy="1235765"/>
          </a:xfrm>
          <a:prstGeom prst="rect">
            <a:avLst/>
          </a:prstGeom>
        </p:spPr>
      </p:pic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326" y="3594652"/>
            <a:ext cx="1034912" cy="82950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413" y="696152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8039" y="647018"/>
            <a:ext cx="31750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HLD – High </a:t>
            </a:r>
            <a:r>
              <a:rPr lang="pt-BR" sz="2400" err="1">
                <a:solidFill>
                  <a:schemeClr val="bg1"/>
                </a:solidFill>
              </a:rPr>
              <a:t>Level</a:t>
            </a:r>
            <a:r>
              <a:rPr lang="pt-BR" sz="2400">
                <a:solidFill>
                  <a:schemeClr val="bg1"/>
                </a:solidFill>
              </a:rPr>
              <a:t> Design</a:t>
            </a:r>
            <a:endParaRPr lang="pt-BR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114300" y="26504"/>
            <a:ext cx="51153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>
                <a:solidFill>
                  <a:srgbClr val="FEE698"/>
                </a:solidFill>
              </a:rPr>
              <a:t>Desenho de solução</a:t>
            </a:r>
          </a:p>
        </p:txBody>
      </p:sp>
      <p:pic>
        <p:nvPicPr>
          <p:cNvPr id="33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5B329871-BC29-4794-BF4E-2FA5531E8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5742607" y="3404152"/>
            <a:ext cx="1034912" cy="829503"/>
          </a:xfrm>
          <a:prstGeom prst="rect">
            <a:avLst/>
          </a:prstGeom>
        </p:spPr>
      </p:pic>
      <p:pic>
        <p:nvPicPr>
          <p:cNvPr id="36" name="Picture 4" descr="Icon&#10;&#10;Description automatically generated">
            <a:extLst>
              <a:ext uri="{FF2B5EF4-FFF2-40B4-BE49-F238E27FC236}">
                <a16:creationId xmlns:a16="http://schemas.microsoft.com/office/drawing/2014/main" id="{650D89CA-3D53-4A99-8E34-46DF6C2E7A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8274" y="4508098"/>
            <a:ext cx="600637" cy="600637"/>
          </a:xfrm>
          <a:prstGeom prst="rect">
            <a:avLst/>
          </a:prstGeom>
        </p:spPr>
      </p:pic>
      <p:pic>
        <p:nvPicPr>
          <p:cNvPr id="19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5D728C-4134-41DB-9686-A17DBD6FF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407" y="1568865"/>
            <a:ext cx="1069285" cy="1235765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6E3EAED6-C32C-4053-856C-E01DC7FAB4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3926" y="1447609"/>
            <a:ext cx="1492527" cy="1475962"/>
          </a:xfrm>
          <a:prstGeom prst="rect">
            <a:avLst/>
          </a:prstGeom>
        </p:spPr>
      </p:pic>
      <p:pic>
        <p:nvPicPr>
          <p:cNvPr id="21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73EC703-4654-42F9-97F7-36633BD34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6456" y="3288195"/>
            <a:ext cx="1034912" cy="829503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1629243" y="3177466"/>
            <a:ext cx="858515" cy="369332"/>
            <a:chOff x="1629243" y="3185749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9243" y="3185749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Rockwell Nova Extra Bold"/>
                  <a:cs typeface="Calibri"/>
                </a:rPr>
                <a:t>SITE</a:t>
              </a:r>
              <a:endParaRPr lang="en-US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955227" y="4426422"/>
            <a:ext cx="2237960" cy="369332"/>
            <a:chOff x="955227" y="4426422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55227" y="4426422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5709443" y="4235923"/>
            <a:ext cx="1210916" cy="369332"/>
            <a:chOff x="5709443" y="4235923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09443" y="4235923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Rockwell Nova Extra Bold"/>
                  <a:cs typeface="Calibri"/>
                </a:rPr>
                <a:t>DADOS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DF5D9DF-F2F1-41D2-B721-0B11A50A2D2A}"/>
              </a:ext>
            </a:extLst>
          </p:cNvPr>
          <p:cNvGrpSpPr/>
          <p:nvPr/>
        </p:nvGrpSpPr>
        <p:grpSpPr>
          <a:xfrm>
            <a:off x="5636774" y="3034944"/>
            <a:ext cx="1222951" cy="369332"/>
            <a:chOff x="5636774" y="3034944"/>
            <a:chExt cx="1222951" cy="36933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B841CA7-B7C1-47B8-A391-71ED8F11C572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82CFAC-8ACD-4C38-8EB8-12C7AF67ABEA}"/>
                </a:ext>
              </a:extLst>
            </p:cNvPr>
            <p:cNvSpPr txBox="1"/>
            <p:nvPr/>
          </p:nvSpPr>
          <p:spPr>
            <a:xfrm>
              <a:off x="5636774" y="3034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Rockwell Nova Extra Bold"/>
                  <a:cs typeface="Calibri"/>
                </a:rPr>
                <a:t>NUVEM</a:t>
              </a:r>
              <a:endParaRPr lang="en-US">
                <a:latin typeface="Rockwell Nova Extra Bold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6041A8B-5973-4E2C-9FEC-42295B5F8758}"/>
              </a:ext>
            </a:extLst>
          </p:cNvPr>
          <p:cNvGrpSpPr/>
          <p:nvPr/>
        </p:nvGrpSpPr>
        <p:grpSpPr>
          <a:xfrm>
            <a:off x="8616637" y="2935553"/>
            <a:ext cx="2188265" cy="369332"/>
            <a:chOff x="8616637" y="2935553"/>
            <a:chExt cx="2188265" cy="36933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A84A470-BC44-43F2-8B4E-96FF9E69117C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D3080B-70CC-4D2D-A626-560B23BB7336}"/>
                </a:ext>
              </a:extLst>
            </p:cNvPr>
            <p:cNvSpPr txBox="1"/>
            <p:nvPr/>
          </p:nvSpPr>
          <p:spPr>
            <a:xfrm>
              <a:off x="8616637" y="293555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4C2A927-EF1C-48FB-9285-0E26B38F2FBB}"/>
              </a:ext>
            </a:extLst>
          </p:cNvPr>
          <p:cNvSpPr/>
          <p:nvPr/>
        </p:nvSpPr>
        <p:spPr>
          <a:xfrm>
            <a:off x="8998497" y="4315497"/>
            <a:ext cx="1697934" cy="289890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6D534-8A97-42F1-BB34-B8189A2E6D5F}"/>
              </a:ext>
            </a:extLst>
          </p:cNvPr>
          <p:cNvSpPr txBox="1"/>
          <p:nvPr/>
        </p:nvSpPr>
        <p:spPr>
          <a:xfrm>
            <a:off x="9032185" y="4265802"/>
            <a:ext cx="1776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Rockwell Extra Bold"/>
                <a:cs typeface="Calibri"/>
              </a:rPr>
              <a:t>REGISTRO</a:t>
            </a:r>
          </a:p>
        </p:txBody>
      </p:sp>
      <p:pic>
        <p:nvPicPr>
          <p:cNvPr id="37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6210CD7-3166-4BA7-8F8D-1B85BA94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113" y="4666350"/>
            <a:ext cx="1970847" cy="19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39756" y="1712844"/>
            <a:ext cx="4301595" cy="5057750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5D3B5D-6340-4D77-A5BD-FE57452B513C}"/>
              </a:ext>
            </a:extLst>
          </p:cNvPr>
          <p:cNvSpPr/>
          <p:nvPr/>
        </p:nvSpPr>
        <p:spPr>
          <a:xfrm>
            <a:off x="64604" y="4945499"/>
            <a:ext cx="2835575" cy="1794886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897515" y="1712843"/>
            <a:ext cx="4290390" cy="5057750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C060FF-167B-444D-ACC9-0C7BA248115B}"/>
              </a:ext>
            </a:extLst>
          </p:cNvPr>
          <p:cNvSpPr/>
          <p:nvPr/>
        </p:nvSpPr>
        <p:spPr>
          <a:xfrm>
            <a:off x="4412975" y="644387"/>
            <a:ext cx="3420716" cy="3404151"/>
          </a:xfrm>
          <a:prstGeom prst="ellipse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F1362B9-0136-45C8-A967-690D15A9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28" y="3129499"/>
            <a:ext cx="745060" cy="7367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413" y="696152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48039" y="647018"/>
            <a:ext cx="31750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LLD – </a:t>
            </a:r>
            <a:r>
              <a:rPr lang="pt-BR" sz="2400" dirty="0" err="1">
                <a:solidFill>
                  <a:schemeClr val="bg1"/>
                </a:solidFill>
              </a:rPr>
              <a:t>Low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Level</a:t>
            </a:r>
            <a:r>
              <a:rPr lang="pt-BR" sz="2400" dirty="0">
                <a:solidFill>
                  <a:schemeClr val="bg1"/>
                </a:solidFill>
              </a:rPr>
              <a:t> Design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114300" y="26504"/>
            <a:ext cx="432849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solidFill>
                  <a:srgbClr val="FEE698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4" y="5232311"/>
            <a:ext cx="1067145" cy="105276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20" y="6174075"/>
            <a:ext cx="465167" cy="546385"/>
          </a:xfrm>
          <a:prstGeom prst="rect">
            <a:avLst/>
          </a:prstGeom>
        </p:spPr>
      </p:pic>
      <p:pic>
        <p:nvPicPr>
          <p:cNvPr id="27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929C8F2C-30A9-4D44-A944-CF31FBB94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350" y="3871750"/>
            <a:ext cx="761683" cy="755886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733" y="6044234"/>
            <a:ext cx="794716" cy="782706"/>
          </a:xfrm>
          <a:prstGeom prst="rect">
            <a:avLst/>
          </a:prstGeom>
        </p:spPr>
      </p:pic>
      <p:pic>
        <p:nvPicPr>
          <p:cNvPr id="29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3079FC9-68C1-4710-B7A7-A830DDBAB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511" y="2017544"/>
            <a:ext cx="1028772" cy="1064827"/>
          </a:xfrm>
          <a:prstGeom prst="rect">
            <a:avLst/>
          </a:prstGeom>
        </p:spPr>
      </p:pic>
      <p:pic>
        <p:nvPicPr>
          <p:cNvPr id="30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D0D7CFDB-2C06-4D64-B1C8-E7EF7DF72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4853" y="648113"/>
            <a:ext cx="1215886" cy="1177787"/>
          </a:xfrm>
          <a:prstGeom prst="rect">
            <a:avLst/>
          </a:prstGeom>
        </p:spPr>
      </p:pic>
      <p:pic>
        <p:nvPicPr>
          <p:cNvPr id="31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FC630F96-F9AA-404D-A290-E1C6437AC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4691" y="3901352"/>
            <a:ext cx="722731" cy="729771"/>
          </a:xfrm>
          <a:prstGeom prst="rect">
            <a:avLst/>
          </a:prstGeom>
        </p:spPr>
      </p:pic>
      <p:pic>
        <p:nvPicPr>
          <p:cNvPr id="33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25FD765-09B3-4E7C-AC9D-F86D2E602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6722" y="4473580"/>
            <a:ext cx="823852" cy="801878"/>
          </a:xfrm>
          <a:prstGeom prst="rect">
            <a:avLst/>
          </a:prstGeom>
        </p:spPr>
      </p:pic>
      <p:pic>
        <p:nvPicPr>
          <p:cNvPr id="34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EF2BD021-160C-4184-892F-4958B5FC9D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2833" y="2321201"/>
            <a:ext cx="1140928" cy="1124363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57446" y="5062578"/>
            <a:ext cx="324679" cy="349526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3935" y="5454281"/>
            <a:ext cx="383284" cy="378905"/>
          </a:xfrm>
          <a:prstGeom prst="rect">
            <a:avLst/>
          </a:prstGeom>
        </p:spPr>
      </p:pic>
      <p:pic>
        <p:nvPicPr>
          <p:cNvPr id="7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D49106B-58DC-466D-8F1D-F6B9C7163F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38961" y="1951911"/>
            <a:ext cx="721933" cy="643479"/>
          </a:xfrm>
          <a:prstGeom prst="rect">
            <a:avLst/>
          </a:prstGeom>
        </p:spPr>
      </p:pic>
      <p:pic>
        <p:nvPicPr>
          <p:cNvPr id="38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24976C60-C2D6-467F-9FB5-FDD195E139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3854" y="2165223"/>
            <a:ext cx="678307" cy="695054"/>
          </a:xfrm>
          <a:prstGeom prst="rect">
            <a:avLst/>
          </a:prstGeom>
        </p:spPr>
      </p:pic>
      <p:pic>
        <p:nvPicPr>
          <p:cNvPr id="39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716BEE7A-4466-465B-A507-B855A562B5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2113" y="4510613"/>
            <a:ext cx="480775" cy="472766"/>
          </a:xfrm>
          <a:prstGeom prst="rect">
            <a:avLst/>
          </a:prstGeom>
        </p:spPr>
      </p:pic>
      <p:pic>
        <p:nvPicPr>
          <p:cNvPr id="40" name="Picture 40" descr="A picture containing shape&#10;&#10;Description automatically generated">
            <a:extLst>
              <a:ext uri="{FF2B5EF4-FFF2-40B4-BE49-F238E27FC236}">
                <a16:creationId xmlns:a16="http://schemas.microsoft.com/office/drawing/2014/main" id="{C5A85013-D473-47F7-99A3-476FE3EB8A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95171" y="6094760"/>
            <a:ext cx="559050" cy="592453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88505" y="6097593"/>
            <a:ext cx="317335" cy="304205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97725" y="6472028"/>
            <a:ext cx="291550" cy="2998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594497" y="3775708"/>
            <a:ext cx="113510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latin typeface="Rockwell Nova Extra Bold"/>
              </a:rPr>
              <a:t>INTERNET</a:t>
            </a:r>
          </a:p>
        </p:txBody>
      </p:sp>
      <p:pic>
        <p:nvPicPr>
          <p:cNvPr id="4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4989C0E2-BA47-4F5F-A92C-CA09A077C1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9516" y="2167997"/>
            <a:ext cx="663779" cy="61895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 flipH="1">
            <a:off x="6154390" y="1839151"/>
            <a:ext cx="0" cy="42241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B95A4C-DE07-4ECE-BCB2-324B1A499E30}"/>
              </a:ext>
            </a:extLst>
          </p:cNvPr>
          <p:cNvSpPr txBox="1"/>
          <p:nvPr/>
        </p:nvSpPr>
        <p:spPr>
          <a:xfrm>
            <a:off x="5776291" y="3573118"/>
            <a:ext cx="8216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7030A0"/>
                </a:solidFill>
                <a:latin typeface="Rockwell Nova Extra Bold"/>
              </a:rPr>
              <a:t>300Mb</a:t>
            </a:r>
            <a:endParaRPr lang="en-US" sz="1000">
              <a:solidFill>
                <a:srgbClr val="7030A0"/>
              </a:solidFill>
              <a:latin typeface="Rockwell Nova Extra Bold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FE728F-9545-44E8-AB20-EA4E1177C634}"/>
              </a:ext>
            </a:extLst>
          </p:cNvPr>
          <p:cNvSpPr txBox="1"/>
          <p:nvPr/>
        </p:nvSpPr>
        <p:spPr>
          <a:xfrm>
            <a:off x="720488" y="1717814"/>
            <a:ext cx="14540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err="1">
                <a:latin typeface="Rockwell Nova Extra Bold"/>
                <a:ea typeface="+mn-lt"/>
                <a:cs typeface="+mn-lt"/>
              </a:rPr>
              <a:t>Dispositivo</a:t>
            </a:r>
          </a:p>
          <a:p>
            <a:pPr algn="ctr"/>
            <a:r>
              <a:rPr lang="en-US" sz="1200" b="1">
                <a:latin typeface="Rockwell Nova Extra Bold"/>
                <a:ea typeface="+mn-lt"/>
                <a:cs typeface="+mn-lt"/>
              </a:rPr>
              <a:t>qualquer</a:t>
            </a:r>
          </a:p>
        </p:txBody>
      </p:sp>
      <p:pic>
        <p:nvPicPr>
          <p:cNvPr id="5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67B80245-6966-4DBE-AF22-A59F692977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8943" y="3550705"/>
            <a:ext cx="678881" cy="734422"/>
          </a:xfrm>
          <a:prstGeom prst="rect">
            <a:avLst/>
          </a:prstGeom>
        </p:spPr>
      </p:pic>
      <p:pic>
        <p:nvPicPr>
          <p:cNvPr id="55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C50343BB-3DE8-4198-94C3-37618ECAF8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3440000">
            <a:off x="1011841" y="2689141"/>
            <a:ext cx="716783" cy="7419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51F58B7-3EEB-4B01-A939-9926A93CE61A}"/>
              </a:ext>
            </a:extLst>
          </p:cNvPr>
          <p:cNvSpPr txBox="1"/>
          <p:nvPr/>
        </p:nvSpPr>
        <p:spPr>
          <a:xfrm>
            <a:off x="1091744" y="3290533"/>
            <a:ext cx="5648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pic>
        <p:nvPicPr>
          <p:cNvPr id="59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A83E8F2F-58EB-45A6-96F1-716D8846D67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3440000">
            <a:off x="973351" y="4247246"/>
            <a:ext cx="716783" cy="74190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-118978" y="4920744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Caixa</a:t>
            </a:r>
            <a:endParaRPr lang="en-US" dirty="0"/>
          </a:p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1242293" y="4931948"/>
            <a:ext cx="17989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 Rounded MT Bold"/>
                <a:ea typeface="+mn-lt"/>
                <a:cs typeface="+mn-lt"/>
              </a:rPr>
              <a:t>Arduino com sensor LM35 </a:t>
            </a:r>
            <a:r>
              <a:rPr lang="en-US" sz="1400" err="1">
                <a:latin typeface="Arial Rounded MT Bold"/>
                <a:ea typeface="+mn-lt"/>
                <a:cs typeface="+mn-lt"/>
              </a:rPr>
              <a:t>embutido</a:t>
            </a:r>
            <a:endParaRPr lang="en-US" sz="1400">
              <a:latin typeface="Arial Rounded MT Bold"/>
              <a:ea typeface="+mn-lt"/>
              <a:cs typeface="+mn-lt"/>
            </a:endParaRPr>
          </a:p>
          <a:p>
            <a:r>
              <a:rPr lang="en-US" sz="1400" err="1">
                <a:latin typeface="Arial Rounded MT Bold"/>
                <a:cs typeface="Calibri"/>
              </a:rPr>
              <a:t>na</a:t>
            </a:r>
            <a:r>
              <a:rPr lang="en-US" sz="1400">
                <a:latin typeface="Arial Rounded MT Bold"/>
                <a:cs typeface="Calibri"/>
              </a:rPr>
              <a:t> </a:t>
            </a:r>
            <a:r>
              <a:rPr lang="en-US" sz="1400" err="1">
                <a:latin typeface="Arial Rounded MT Bold"/>
                <a:cs typeface="Calibri"/>
              </a:rPr>
              <a:t>caixa</a:t>
            </a:r>
            <a:r>
              <a:rPr lang="en-US" sz="1400">
                <a:latin typeface="Arial Rounded MT Bold"/>
                <a:cs typeface="Calibri"/>
              </a:rPr>
              <a:t>, </a:t>
            </a:r>
            <a:r>
              <a:rPr lang="en-US" sz="1400" err="1">
                <a:latin typeface="Arial Rounded MT Bold"/>
                <a:cs typeface="Calibri"/>
              </a:rPr>
              <a:t>transmitindo</a:t>
            </a:r>
            <a:r>
              <a:rPr lang="en-US" sz="1400">
                <a:latin typeface="Arial Rounded MT Bold"/>
                <a:cs typeface="Calibri"/>
              </a:rPr>
              <a:t> </a:t>
            </a:r>
            <a:r>
              <a:rPr lang="en-US" sz="1400" err="1">
                <a:latin typeface="Arial Rounded MT Bold"/>
                <a:cs typeface="Calibri"/>
              </a:rPr>
              <a:t>os</a:t>
            </a:r>
            <a:r>
              <a:rPr lang="en-US" sz="1400">
                <a:latin typeface="Arial Rounded MT Bold"/>
                <a:cs typeface="Calibri"/>
              </a:rPr>
              <a:t> dados via internet</a:t>
            </a:r>
          </a:p>
          <a:p>
            <a:r>
              <a:rPr lang="en-US" sz="1400" err="1">
                <a:latin typeface="Arial Rounded MT Bold"/>
                <a:cs typeface="Calibri"/>
              </a:rPr>
              <a:t>ao</a:t>
            </a:r>
            <a:r>
              <a:rPr lang="en-US" sz="1400">
                <a:latin typeface="Arial Rounded MT Bold"/>
                <a:cs typeface="Calibri"/>
              </a:rPr>
              <a:t> banco de dados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2940740" y="6477413"/>
            <a:ext cx="1540565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221C6CFE-A392-44B3-A354-49C8E5E6B5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16200000" flipH="1">
            <a:off x="2889072" y="5168738"/>
            <a:ext cx="829916" cy="80506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5533575-D9C8-41B4-9FFC-F777618221F1}"/>
              </a:ext>
            </a:extLst>
          </p:cNvPr>
          <p:cNvSpPr txBox="1"/>
          <p:nvPr/>
        </p:nvSpPr>
        <p:spPr>
          <a:xfrm>
            <a:off x="2831094" y="3649609"/>
            <a:ext cx="13561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T</a:t>
            </a:r>
            <a:r>
              <a:rPr lang="en-US" sz="1200" b="1">
                <a:latin typeface="Rockwell Nova Extra Bold"/>
                <a:ea typeface="+mn-lt"/>
                <a:cs typeface="+mn-lt"/>
              </a:rPr>
              <a:t>ranspo</a:t>
            </a:r>
            <a:r>
              <a:rPr lang="en-US" sz="1100" b="1" dirty="0">
                <a:latin typeface="Rockwell Nova Extra Bold"/>
                <a:ea typeface="+mn-lt"/>
                <a:cs typeface="+mn-lt"/>
              </a:rPr>
              <a:t>rte</a:t>
            </a:r>
          </a:p>
        </p:txBody>
      </p:sp>
      <p:pic>
        <p:nvPicPr>
          <p:cNvPr id="68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918DF4A9-D261-45C5-BB20-3A8D612122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700000">
            <a:off x="3152652" y="3029703"/>
            <a:ext cx="716783" cy="74190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9B56102-23F7-45C6-8EA5-CF418E9102D7}"/>
              </a:ext>
            </a:extLst>
          </p:cNvPr>
          <p:cNvSpPr txBox="1"/>
          <p:nvPr/>
        </p:nvSpPr>
        <p:spPr>
          <a:xfrm>
            <a:off x="2981641" y="1744611"/>
            <a:ext cx="10452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latin typeface="Rockwell Nova Extra Bold"/>
                <a:ea typeface="+mn-lt"/>
                <a:cs typeface="+mn-lt"/>
              </a:rPr>
              <a:t>Hospital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 flipH="1">
            <a:off x="6137825" y="4217235"/>
            <a:ext cx="16565" cy="217443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132C84-D8CC-4348-8634-54205733F879}"/>
              </a:ext>
            </a:extLst>
          </p:cNvPr>
          <p:cNvCxnSpPr>
            <a:cxnSpLocks/>
          </p:cNvCxnSpPr>
          <p:nvPr/>
        </p:nvCxnSpPr>
        <p:spPr>
          <a:xfrm flipH="1" flipV="1">
            <a:off x="5847933" y="6477413"/>
            <a:ext cx="323024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49408" y="4801043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15404" y="4980672"/>
            <a:ext cx="933693" cy="945386"/>
          </a:xfrm>
          <a:prstGeom prst="rect">
            <a:avLst/>
          </a:prstGeom>
        </p:spPr>
      </p:pic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14428" y="2171408"/>
            <a:ext cx="1202631" cy="1194350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61412" y="4318165"/>
            <a:ext cx="626451" cy="6184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0807731" y="5991639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8401876" y="5908813"/>
            <a:ext cx="14345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</a:t>
            </a:r>
            <a:r>
              <a:rPr lang="en-US" sz="1600" dirty="0" err="1">
                <a:cs typeface="Calibri"/>
              </a:rPr>
              <a:t>qualquer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70488" y="3762734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029647" y="3800157"/>
            <a:ext cx="7076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</a:t>
            </a:r>
            <a:r>
              <a:rPr lang="en-US" sz="1200" dirty="0" err="1">
                <a:latin typeface="Rockwell Nova Extra Bold"/>
                <a:ea typeface="+mn-lt"/>
                <a:cs typeface="+mn-lt"/>
              </a:rPr>
              <a:t>Wifi</a:t>
            </a:r>
            <a:endParaRPr lang="en-US" sz="1200" dirty="0">
              <a:latin typeface="Rockwell Nova Extra Bold"/>
              <a:ea typeface="+mn-lt"/>
              <a:cs typeface="+mn-lt"/>
            </a:endParaRP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2E3B59-2B5F-418B-AB83-0E42CD1B43FD}"/>
              </a:ext>
            </a:extLst>
          </p:cNvPr>
          <p:cNvSpPr txBox="1"/>
          <p:nvPr/>
        </p:nvSpPr>
        <p:spPr>
          <a:xfrm>
            <a:off x="10803832" y="3912702"/>
            <a:ext cx="1144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REDE </a:t>
            </a:r>
          </a:p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3G/4G/5G</a:t>
            </a:r>
            <a:endParaRPr lang="en-US" sz="1200" dirty="0"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CB1BE9-FD2F-4C52-BFC0-01E4CE3DE42E}"/>
              </a:ext>
            </a:extLst>
          </p:cNvPr>
          <p:cNvSpPr txBox="1"/>
          <p:nvPr/>
        </p:nvSpPr>
        <p:spPr>
          <a:xfrm>
            <a:off x="9555595" y="1901975"/>
            <a:ext cx="16781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  <a:endParaRPr lang="en-US" sz="1200">
              <a:latin typeface="Rockwell Nova Extra Bold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 flipH="1">
            <a:off x="9542465" y="3439643"/>
            <a:ext cx="248477" cy="31474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10882784" y="3473259"/>
            <a:ext cx="248477" cy="31474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6260603" y="2898841"/>
            <a:ext cx="3271144" cy="127308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3973" y="6164397"/>
            <a:ext cx="518589" cy="5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03A2C6F14B74A87B7406D8C8602D9" ma:contentTypeVersion="4" ma:contentTypeDescription="Create a new document." ma:contentTypeScope="" ma:versionID="a10974835855d9a0b7f4e827a845e06b">
  <xsd:schema xmlns:xsd="http://www.w3.org/2001/XMLSchema" xmlns:xs="http://www.w3.org/2001/XMLSchema" xmlns:p="http://schemas.microsoft.com/office/2006/metadata/properties" xmlns:ns3="a4168f83-3f2b-410c-9e3e-6dd5775ac2ad" targetNamespace="http://schemas.microsoft.com/office/2006/metadata/properties" ma:root="true" ma:fieldsID="2537683195c2ad44c12f0a1e94dd8522" ns3:_="">
    <xsd:import namespace="a4168f83-3f2b-410c-9e3e-6dd5775ac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68f83-3f2b-410c-9e3e-6dd5775ac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CBC780-8B86-4EE3-BE24-1ED45E7E00DB}">
  <ds:schemaRefs>
    <ds:schemaRef ds:uri="a4168f83-3f2b-410c-9e3e-6dd5775ac2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E472F2-DB9B-4823-BF01-E36EB9366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FE0C87-102D-449D-9E1D-7EEA0BE72DD0}">
  <ds:schemaRefs>
    <ds:schemaRef ds:uri="a4168f83-3f2b-410c-9e3e-6dd5775ac2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Rockwell Extra Bold</vt:lpstr>
      <vt:lpstr>Rockwell Nova Extra 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ALVARES DA SILVA</dc:creator>
  <cp:lastModifiedBy>MATHEUS PINHEIRO BARBOSA</cp:lastModifiedBy>
  <cp:revision>1404</cp:revision>
  <dcterms:created xsi:type="dcterms:W3CDTF">2020-10-08T22:07:07Z</dcterms:created>
  <dcterms:modified xsi:type="dcterms:W3CDTF">2020-10-14T14:52:26Z</dcterms:modified>
</cp:coreProperties>
</file>