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36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4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7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62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5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9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6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483C6E-A4D4-426F-8E3C-9A4E4FBE73C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124490-5C5D-404D-9395-31C1DCE44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9BCA6-36DB-4CD9-A19F-2CFC73BA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504" y="2330933"/>
            <a:ext cx="3756991" cy="1098067"/>
          </a:xfrm>
        </p:spPr>
        <p:txBody>
          <a:bodyPr>
            <a:normAutofit fontScale="90000"/>
          </a:bodyPr>
          <a:lstStyle/>
          <a:p>
            <a:r>
              <a:rPr lang="pt-BR" dirty="0"/>
              <a:t>Cyberlife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207F0-AFCA-4451-8B37-69EE9DD4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817" y="3681123"/>
            <a:ext cx="8322364" cy="754025"/>
          </a:xfrm>
        </p:spPr>
        <p:txBody>
          <a:bodyPr>
            <a:normAutofit fontScale="92500"/>
          </a:bodyPr>
          <a:lstStyle/>
          <a:p>
            <a:r>
              <a:rPr lang="pt-BR" dirty="0"/>
              <a:t>Salvando vidas através da preservação de órgãos.</a:t>
            </a:r>
          </a:p>
        </p:txBody>
      </p:sp>
    </p:spTree>
    <p:extLst>
      <p:ext uri="{BB962C8B-B14F-4D97-AF65-F5344CB8AC3E}">
        <p14:creationId xmlns:p14="http://schemas.microsoft.com/office/powerpoint/2010/main" val="301569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C1C6-3F14-4B6D-8F60-2FBE2DFD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391629"/>
            <a:ext cx="10515600" cy="1325563"/>
          </a:xfrm>
        </p:spPr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46BB6-53C4-4E63-8272-9E8C904B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Brasil, há uma estimativa de 70 mil pessoas esperando doadores, e cerca de 50% dos órgãos aptos pra transplante são perdidos por problemas de infraestrutura do hospital ou por despreparo.</a:t>
            </a:r>
          </a:p>
          <a:p>
            <a:pPr marL="0" indent="0">
              <a:buNone/>
            </a:pPr>
            <a:r>
              <a:rPr lang="pt-BR" dirty="0"/>
              <a:t>Pensando nisso, criamos sensores de temperatura que permitem o monitoramento de órgãos nas caixas isotérmicas, que é onde o órgão fica durante seu transporte.</a:t>
            </a:r>
          </a:p>
        </p:txBody>
      </p:sp>
    </p:spTree>
    <p:extLst>
      <p:ext uri="{BB962C8B-B14F-4D97-AF65-F5344CB8AC3E}">
        <p14:creationId xmlns:p14="http://schemas.microsoft.com/office/powerpoint/2010/main" val="278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1CD8D-41A0-4AF1-9D2E-6142193C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dirty="0"/>
              <a:t>A tabela abaixo mostra a variação de temperatura do rim, que é quase metade do número total de necessidades de órgãos.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5CC67B-A4D4-4710-AB92-A3025485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272198"/>
            <a:ext cx="11353800" cy="11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D38-815E-427F-AE49-C36E57D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85" y="349250"/>
            <a:ext cx="6977072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 da variação do rim</a:t>
            </a: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47105331-4501-43D3-A6D9-30B9B5F1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35" y="1547974"/>
            <a:ext cx="9328930" cy="49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072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20</TotalTime>
  <Words>103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Profundidade</vt:lpstr>
      <vt:lpstr>Cyberlife</vt:lpstr>
      <vt:lpstr>O que é?</vt:lpstr>
      <vt:lpstr>A tabela abaixo mostra a variação de temperatura do rim, que é quase metade do número total de necessidades de órgãos.</vt:lpstr>
      <vt:lpstr>Gráfico da variação do 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GUILHERME RODRIGUES MIRANDA</dc:creator>
  <cp:lastModifiedBy>GUILHERME RODRIGUES MIRANDA</cp:lastModifiedBy>
  <cp:revision>2</cp:revision>
  <dcterms:created xsi:type="dcterms:W3CDTF">2020-10-18T00:41:23Z</dcterms:created>
  <dcterms:modified xsi:type="dcterms:W3CDTF">2020-10-18T01:02:08Z</dcterms:modified>
</cp:coreProperties>
</file>