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3182EE5-126B-4E04-B7B1-8EEA2DBD6934}"/>
              </a:ext>
            </a:extLst>
          </p:cNvPr>
          <p:cNvSpPr txBox="1"/>
          <p:nvPr/>
        </p:nvSpPr>
        <p:spPr>
          <a:xfrm>
            <a:off x="1488559" y="1679944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B910E1-07EB-40FD-987B-CD9D670D759D}"/>
              </a:ext>
            </a:extLst>
          </p:cNvPr>
          <p:cNvSpPr txBox="1"/>
          <p:nvPr/>
        </p:nvSpPr>
        <p:spPr>
          <a:xfrm>
            <a:off x="7740502" y="5635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Alvares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E8DE3C-9C5C-4D4F-9BB2-A47E211917D8}"/>
              </a:ext>
            </a:extLst>
          </p:cNvPr>
          <p:cNvSpPr txBox="1"/>
          <p:nvPr/>
        </p:nvSpPr>
        <p:spPr>
          <a:xfrm>
            <a:off x="7740502" y="5635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Alvares</a:t>
            </a:r>
          </a:p>
        </p:txBody>
      </p:sp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25A6-570F-4EA7-B0EC-73122064B9E2}"/>
              </a:ext>
            </a:extLst>
          </p:cNvPr>
          <p:cNvSpPr txBox="1"/>
          <p:nvPr/>
        </p:nvSpPr>
        <p:spPr>
          <a:xfrm>
            <a:off x="1282740" y="512489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F9F0C3-BCC8-4B7E-89F6-14ADD366F784}"/>
              </a:ext>
            </a:extLst>
          </p:cNvPr>
          <p:cNvSpPr txBox="1"/>
          <p:nvPr/>
        </p:nvSpPr>
        <p:spPr>
          <a:xfrm>
            <a:off x="1771838" y="160551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09B77D-4C87-4097-A958-159BC7A44435}"/>
              </a:ext>
            </a:extLst>
          </p:cNvPr>
          <p:cNvSpPr txBox="1"/>
          <p:nvPr/>
        </p:nvSpPr>
        <p:spPr>
          <a:xfrm>
            <a:off x="1030785" y="735149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18A2E0-222D-4B5F-8831-70C5C74DA82F}"/>
              </a:ext>
            </a:extLst>
          </p:cNvPr>
          <p:cNvSpPr txBox="1"/>
          <p:nvPr/>
        </p:nvSpPr>
        <p:spPr>
          <a:xfrm>
            <a:off x="1672608" y="4470819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6E1589-CF94-486A-B306-B3D33FF96993}"/>
              </a:ext>
            </a:extLst>
          </p:cNvPr>
          <p:cNvSpPr txBox="1"/>
          <p:nvPr/>
        </p:nvSpPr>
        <p:spPr>
          <a:xfrm>
            <a:off x="7011852" y="617195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4F7DC0-5AD9-465E-9705-06755E4B9B52}"/>
              </a:ext>
            </a:extLst>
          </p:cNvPr>
          <p:cNvSpPr txBox="1"/>
          <p:nvPr/>
        </p:nvSpPr>
        <p:spPr>
          <a:xfrm>
            <a:off x="6932428" y="3508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Jorge </a:t>
            </a:r>
            <a:r>
              <a:rPr lang="pt-BR" dirty="0" err="1"/>
              <a:t>Uliam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F56973C-E2CD-4C77-8722-1C4F2EA67DF7}"/>
              </a:ext>
            </a:extLst>
          </p:cNvPr>
          <p:cNvSpPr txBox="1"/>
          <p:nvPr/>
        </p:nvSpPr>
        <p:spPr>
          <a:xfrm>
            <a:off x="1821649" y="514169"/>
            <a:ext cx="114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Ricardo</a:t>
            </a:r>
          </a:p>
        </p:txBody>
      </p:sp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0DB994-DE24-40BE-9915-F32EAD63A61E}"/>
              </a:ext>
            </a:extLst>
          </p:cNvPr>
          <p:cNvSpPr txBox="1"/>
          <p:nvPr/>
        </p:nvSpPr>
        <p:spPr>
          <a:xfrm>
            <a:off x="8718698" y="5829614"/>
            <a:ext cx="28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 / Bruno Ricardo</a:t>
            </a: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82C8F1-5034-4C56-A3B8-E142DC12E2D5}"/>
              </a:ext>
            </a:extLst>
          </p:cNvPr>
          <p:cNvSpPr txBox="1"/>
          <p:nvPr/>
        </p:nvSpPr>
        <p:spPr>
          <a:xfrm>
            <a:off x="8155172" y="5571460"/>
            <a:ext cx="190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Jorge </a:t>
            </a:r>
            <a:r>
              <a:rPr lang="pt-BR" dirty="0" err="1"/>
              <a:t>Uliam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9484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1</cp:revision>
  <dcterms:created xsi:type="dcterms:W3CDTF">2020-10-28T14:46:54Z</dcterms:created>
  <dcterms:modified xsi:type="dcterms:W3CDTF">2020-10-28T14:47:00Z</dcterms:modified>
</cp:coreProperties>
</file>