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Tabelas</a:t>
            </a:r>
            <a:r>
              <a:rPr lang="en-US" sz="4800" dirty="0"/>
              <a:t> e </a:t>
            </a:r>
            <a:r>
              <a:rPr lang="en-US" sz="4800" dirty="0" err="1"/>
              <a:t>Modelo</a:t>
            </a:r>
            <a:r>
              <a:rPr lang="en-US" sz="4800" dirty="0"/>
              <a:t> de dados </a:t>
            </a:r>
            <a:r>
              <a:rPr lang="en-US" sz="4800" dirty="0" err="1"/>
              <a:t>lógico</a:t>
            </a:r>
            <a:endParaRPr lang="en-US" sz="4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Demonstração do Simulador de Sensores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  <p:pic>
        <p:nvPicPr>
          <p:cNvPr id="1032" name="Picture 8" descr="Conhecendo o Node.js. Vamos entender como funciona o processo… | by Thiago  S. Adriano | Medium">
            <a:extLst>
              <a:ext uri="{FF2B5EF4-FFF2-40B4-BE49-F238E27FC236}">
                <a16:creationId xmlns:a16="http://schemas.microsoft.com/office/drawing/2014/main" id="{0900931A-310A-47D5-8950-EE342703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03" y="-322791"/>
            <a:ext cx="5359180" cy="26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2</cp:revision>
  <dcterms:created xsi:type="dcterms:W3CDTF">2020-10-30T14:14:39Z</dcterms:created>
  <dcterms:modified xsi:type="dcterms:W3CDTF">2020-10-30T14:30:26Z</dcterms:modified>
</cp:coreProperties>
</file>