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DAA"/>
    <a:srgbClr val="21B0A8"/>
    <a:srgbClr val="FEE698"/>
    <a:srgbClr val="F93400"/>
    <a:srgbClr val="61616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6053-4D42-4860-BA5F-377FD427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364136-1D84-46FF-9CEB-895CDD99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9B36-EDEB-47F0-92D8-01F8DBE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5C2AE-C99C-4FC8-8956-EEBDFF92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1FE6B-128F-4C68-80FE-55391E0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9C46-3DAA-4AE3-8160-9410462F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39D13-D598-49CC-B0DB-74F626EF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D39F4-01C6-4DDB-8112-C1DACA27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30100-B44B-4A2A-810B-D17BA6C8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35DF0-61C5-4ED1-945C-C4F9D108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4ACC6-3D62-4C7A-8503-446DDBD2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0BB50-AB0B-4E4D-9219-AEDD7DF2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09DA7-66AF-48A1-BAA5-8BB51A4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34672-220D-4B14-BA3E-012EBE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0819A-F110-4D68-930F-C3DB223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ED77-774D-4E1C-81E9-C2EF6C0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74AED-2D56-4D5D-B111-F798558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CD6DC-9DA6-4581-9BFE-3F4C8234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FF42-9B03-4FCD-B338-F526CDE3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A847F-94D8-4283-949D-B582FF8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B5B1-201B-4C08-8A87-BB8EF681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BDB64-3C35-4948-BDCB-4326627F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FC337-EAF5-497E-A836-B06A204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48CCC-9907-4A60-AFD3-F870693B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843B4-6BF7-4B21-9A05-071BEB6C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95C6-2E81-4BB6-918F-2ECB8BA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A7097-2E7B-4795-A559-5A1789857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EF7FA-CFCF-4277-93A1-FDE85131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52CC6-702D-44D3-B577-43D2AF0A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92BAE-6B7C-463E-B1A3-09DA871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47F51-CCD5-4F09-BA9D-A5A198D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F728-25BB-4D19-9B8B-81ECD7B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564DE-27F1-4B47-8F91-591AECE5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2DE447-2E97-47CF-B7DB-58D8AD05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402CD-4D05-4351-9773-7D36395A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19B72-5728-49CC-AEB7-C0A41F0B9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B099B-9826-434C-9F5C-3080D44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F51B96-1C80-44B0-836A-BD224A0C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CFE31-1AC2-4056-B655-670693A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29CF1-10EA-41D8-95EE-4608A393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8FDD70-ADF0-42F8-9BE9-D1362F6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99223-F1F5-49A9-9035-9A26187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7DF523-F1FF-465B-AEF2-9F3C4BB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1CA844-D5DC-4B1A-BBEB-F4EDBF6F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A442B-CA7F-41B9-AB4C-3A7AE6B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DE15D-B89D-43AC-9C32-39912A9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006B-FFC4-428F-9F20-0DA96EC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E155C-A16B-4C12-A135-13FB3187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6FF98-8A33-48BB-8002-9870C98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6C181-AF4D-4A8B-9E77-7EECC08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FC138-ADC7-4360-AA7F-EEA378C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B185A-D8CB-49F6-97A8-C5D347C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B1BD-4E28-4813-A832-2479510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66300-1F3A-4ED5-8C6A-E3784F60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398F9-820F-40FD-999F-36B08ABC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416621-01A6-48C5-AF13-6C92EBB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60CD4-EAF8-4014-AE4F-1B7E397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A6FF0-ACDE-4638-9171-1E4F541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95C3AF-0154-4AF7-878C-41AE9BD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3E36D-0BB4-4E9F-B192-193F6377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D5DF-A12F-44F7-B8C8-9A7D96FA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7A23-101F-436A-BC70-C8E4DE82A51F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CB6AF-5152-446D-A830-B718E370B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A8B4B-E59B-44EB-BF4E-C443955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33C5-2B6C-44A4-BA85-77DEC2D53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1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58375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HLD – High Level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114030" y="-162139"/>
            <a:ext cx="5115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72851" y="3696350"/>
            <a:ext cx="1210916" cy="369332"/>
            <a:chOff x="982435" y="4413043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82435" y="4413043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60167"/>
            <a:ext cx="1235812" cy="369332"/>
            <a:chOff x="5743432" y="4237606"/>
            <a:chExt cx="1235812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68328" y="4237606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9"/>
            <a:ext cx="1705996" cy="639256"/>
            <a:chOff x="9110810" y="4282221"/>
            <a:chExt cx="1630904" cy="646331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7" y="460502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LLD – Low Level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118978" y="-160012"/>
            <a:ext cx="432849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03A2C6F14B74A87B7406D8C8602D9" ma:contentTypeVersion="4" ma:contentTypeDescription="Create a new document." ma:contentTypeScope="" ma:versionID="a10974835855d9a0b7f4e827a845e06b">
  <xsd:schema xmlns:xsd="http://www.w3.org/2001/XMLSchema" xmlns:xs="http://www.w3.org/2001/XMLSchema" xmlns:p="http://schemas.microsoft.com/office/2006/metadata/properties" xmlns:ns3="a4168f83-3f2b-410c-9e3e-6dd5775ac2ad" targetNamespace="http://schemas.microsoft.com/office/2006/metadata/properties" ma:root="true" ma:fieldsID="2537683195c2ad44c12f0a1e94dd8522" ns3:_="">
    <xsd:import namespace="a4168f83-3f2b-410c-9e3e-6dd5775ac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68f83-3f2b-410c-9e3e-6dd5775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BC780-8B86-4EE3-BE24-1ED45E7E00DB}">
  <ds:schemaRefs>
    <ds:schemaRef ds:uri="a4168f83-3f2b-410c-9e3e-6dd5775ac2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E472F2-DB9B-4823-BF01-E36EB9366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E0C87-102D-449D-9E1D-7EEA0BE72DD0}">
  <ds:schemaRefs>
    <ds:schemaRef ds:uri="a4168f83-3f2b-410c-9e3e-6dd5775ac2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Rockwell Nova Extra 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ALVARES DA SILVA</dc:creator>
  <cp:lastModifiedBy>MATHEUS PINHEIRO BARBOSA</cp:lastModifiedBy>
  <cp:revision>1437</cp:revision>
  <dcterms:created xsi:type="dcterms:W3CDTF">2020-10-08T22:07:07Z</dcterms:created>
  <dcterms:modified xsi:type="dcterms:W3CDTF">2020-10-25T19:53:00Z</dcterms:modified>
</cp:coreProperties>
</file>