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Josefin Slab" charset="1" panose="02000000000000000000"/>
      <p:regular r:id="rId6"/>
    </p:embeddedFont>
    <p:embeddedFont>
      <p:font typeface="Josefin Slab Bold" charset="1" panose="02000000000000000000"/>
      <p:regular r:id="rId7"/>
    </p:embeddedFont>
    <p:embeddedFont>
      <p:font typeface="Josefin Slab Italics" charset="1" panose="02000000000000000000"/>
      <p:regular r:id="rId8"/>
    </p:embeddedFont>
    <p:embeddedFont>
      <p:font typeface="Josefin Slab Bold Italics" charset="1" panose="000000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Sanchez" charset="1" panose="02000000000000000000"/>
      <p:regular r:id="rId14"/>
    </p:embeddedFont>
    <p:embeddedFont>
      <p:font typeface="Sanchez Italics" charset="1" panose="00000000000000000000"/>
      <p:regular r:id="rId15"/>
    </p:embeddedFont>
    <p:embeddedFont>
      <p:font typeface="Roboto" charset="1" panose="02000000000000000000"/>
      <p:regular r:id="rId16"/>
    </p:embeddedFont>
    <p:embeddedFont>
      <p:font typeface="Roboto Bold" charset="1" panose="02000000000000000000"/>
      <p:regular r:id="rId17"/>
    </p:embeddedFont>
    <p:embeddedFont>
      <p:font typeface="Roboto Italics" charset="1" panose="02000000000000000000"/>
      <p:regular r:id="rId18"/>
    </p:embeddedFont>
    <p:embeddedFont>
      <p:font typeface="Roboto Bold Italics"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grpSp>
        <p:nvGrpSpPr>
          <p:cNvPr name="Group 2" id="2"/>
          <p:cNvGrpSpPr/>
          <p:nvPr/>
        </p:nvGrpSpPr>
        <p:grpSpPr>
          <a:xfrm rot="0">
            <a:off x="2351129" y="3971763"/>
            <a:ext cx="10700458" cy="2343474"/>
            <a:chOff x="0" y="0"/>
            <a:chExt cx="14267277" cy="3124632"/>
          </a:xfrm>
        </p:grpSpPr>
        <p:sp>
          <p:nvSpPr>
            <p:cNvPr name="TextBox 3" id="3"/>
            <p:cNvSpPr txBox="true"/>
            <p:nvPr/>
          </p:nvSpPr>
          <p:spPr>
            <a:xfrm rot="0">
              <a:off x="0" y="209550"/>
              <a:ext cx="14267277" cy="1809750"/>
            </a:xfrm>
            <a:prstGeom prst="rect">
              <a:avLst/>
            </a:prstGeom>
          </p:spPr>
          <p:txBody>
            <a:bodyPr anchor="t" rtlCol="false" tIns="0" lIns="0" bIns="0" rIns="0">
              <a:spAutoFit/>
            </a:bodyPr>
            <a:lstStyle/>
            <a:p>
              <a:pPr algn="l">
                <a:lnSpc>
                  <a:spcPts val="9600"/>
                </a:lnSpc>
              </a:pPr>
              <a:r>
                <a:rPr lang="en-US" sz="10000" spc="400">
                  <a:solidFill>
                    <a:srgbClr val="FFFFFF"/>
                  </a:solidFill>
                  <a:latin typeface="Josefin Slab"/>
                </a:rPr>
                <a:t>CYBER LIFE</a:t>
              </a:r>
            </a:p>
          </p:txBody>
        </p:sp>
        <p:sp>
          <p:nvSpPr>
            <p:cNvPr name="TextBox 4" id="4"/>
            <p:cNvSpPr txBox="true"/>
            <p:nvPr/>
          </p:nvSpPr>
          <p:spPr>
            <a:xfrm rot="0">
              <a:off x="0" y="2482859"/>
              <a:ext cx="14267277" cy="641773"/>
            </a:xfrm>
            <a:prstGeom prst="rect">
              <a:avLst/>
            </a:prstGeom>
          </p:spPr>
          <p:txBody>
            <a:bodyPr anchor="t" rtlCol="false" tIns="0" lIns="0" bIns="0" rIns="0">
              <a:spAutoFit/>
            </a:bodyPr>
            <a:lstStyle/>
            <a:p>
              <a:pPr>
                <a:lnSpc>
                  <a:spcPts val="3919"/>
                </a:lnSpc>
              </a:pPr>
              <a:r>
                <a:rPr lang="en-US" sz="2800" spc="196">
                  <a:solidFill>
                    <a:srgbClr val="AE8441"/>
                  </a:solidFill>
                  <a:latin typeface="Roboto"/>
                </a:rPr>
                <a:t>Solução para monitoramento de orgão</a:t>
              </a:r>
            </a:p>
          </p:txBody>
        </p:sp>
      </p:grpSp>
      <p:sp>
        <p:nvSpPr>
          <p:cNvPr name="AutoShape 5" id="5"/>
          <p:cNvSpPr/>
          <p:nvPr/>
        </p:nvSpPr>
        <p:spPr>
          <a:xfrm rot="0">
            <a:off x="1028700" y="2809875"/>
            <a:ext cx="133350" cy="4667250"/>
          </a:xfrm>
          <a:prstGeom prst="rect">
            <a:avLst/>
          </a:prstGeom>
          <a:solidFill>
            <a:srgbClr val="AE8441"/>
          </a:solidFill>
        </p:spPr>
      </p:sp>
      <p:pic>
        <p:nvPicPr>
          <p:cNvPr name="Picture 6" id="6"/>
          <p:cNvPicPr>
            <a:picLocks noChangeAspect="true"/>
          </p:cNvPicPr>
          <p:nvPr/>
        </p:nvPicPr>
        <p:blipFill>
          <a:blip r:embed="rId2"/>
          <a:srcRect l="0" t="0" r="0" b="0"/>
          <a:stretch>
            <a:fillRect/>
          </a:stretch>
        </p:blipFill>
        <p:spPr>
          <a:xfrm flipH="false" flipV="false" rot="0">
            <a:off x="12169565" y="1683525"/>
            <a:ext cx="5793600" cy="57936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96393" y="5377180"/>
            <a:ext cx="8688008" cy="2883743"/>
            <a:chOff x="0" y="0"/>
            <a:chExt cx="11584011" cy="3844991"/>
          </a:xfrm>
        </p:grpSpPr>
        <p:sp>
          <p:nvSpPr>
            <p:cNvPr name="TextBox 3" id="3"/>
            <p:cNvSpPr txBox="true"/>
            <p:nvPr/>
          </p:nvSpPr>
          <p:spPr>
            <a:xfrm rot="0">
              <a:off x="0" y="-9525"/>
              <a:ext cx="9692214" cy="1056256"/>
            </a:xfrm>
            <a:prstGeom prst="rect">
              <a:avLst/>
            </a:prstGeom>
          </p:spPr>
          <p:txBody>
            <a:bodyPr anchor="t" rtlCol="false" tIns="0" lIns="0" bIns="0" rIns="0">
              <a:spAutoFit/>
            </a:bodyPr>
            <a:lstStyle/>
            <a:p>
              <a:pPr algn="l">
                <a:lnSpc>
                  <a:spcPts val="6181"/>
                </a:lnSpc>
              </a:pPr>
              <a:r>
                <a:rPr lang="en-US" sz="5151" spc="103">
                  <a:solidFill>
                    <a:srgbClr val="113C61"/>
                  </a:solidFill>
                  <a:latin typeface="Josefin Slab"/>
                </a:rPr>
                <a:t>Como Entrar em Contato</a:t>
              </a:r>
            </a:p>
          </p:txBody>
        </p:sp>
        <p:sp>
          <p:nvSpPr>
            <p:cNvPr name="TextBox 4" id="4"/>
            <p:cNvSpPr txBox="true"/>
            <p:nvPr/>
          </p:nvSpPr>
          <p:spPr>
            <a:xfrm rot="0">
              <a:off x="0" y="1905961"/>
              <a:ext cx="10237401" cy="752475"/>
            </a:xfrm>
            <a:prstGeom prst="rect">
              <a:avLst/>
            </a:prstGeom>
          </p:spPr>
          <p:txBody>
            <a:bodyPr anchor="t" rtlCol="false" tIns="0" lIns="0" bIns="0" rIns="0">
              <a:spAutoFit/>
            </a:bodyPr>
            <a:lstStyle/>
            <a:p>
              <a:pPr algn="l">
                <a:lnSpc>
                  <a:spcPts val="4950"/>
                </a:lnSpc>
              </a:pPr>
              <a:r>
                <a:rPr lang="en-US" sz="3000" spc="240">
                  <a:solidFill>
                    <a:srgbClr val="113C61"/>
                  </a:solidFill>
                  <a:latin typeface="Roboto"/>
                </a:rPr>
                <a:t>ENDEREÇO PARA CORRESPONDÊNCIA</a:t>
              </a:r>
            </a:p>
          </p:txBody>
        </p:sp>
        <p:sp>
          <p:nvSpPr>
            <p:cNvPr name="TextBox 5" id="5"/>
            <p:cNvSpPr txBox="true"/>
            <p:nvPr/>
          </p:nvSpPr>
          <p:spPr>
            <a:xfrm rot="0">
              <a:off x="0" y="3161519"/>
              <a:ext cx="11584011" cy="683472"/>
            </a:xfrm>
            <a:prstGeom prst="rect">
              <a:avLst/>
            </a:prstGeom>
          </p:spPr>
          <p:txBody>
            <a:bodyPr anchor="t" rtlCol="false" tIns="0" lIns="0" bIns="0" rIns="0">
              <a:spAutoFit/>
            </a:bodyPr>
            <a:lstStyle/>
            <a:p>
              <a:pPr algn="l" marL="0" indent="0" lvl="0">
                <a:lnSpc>
                  <a:spcPts val="4480"/>
                </a:lnSpc>
              </a:pPr>
              <a:r>
                <a:rPr lang="en-US" sz="2800" spc="140">
                  <a:solidFill>
                    <a:srgbClr val="113C61"/>
                  </a:solidFill>
                  <a:latin typeface="Roboto"/>
                </a:rPr>
                <a:t>Rua Qualquer, 123, Qualquer Cidade, Estado, País</a:t>
              </a:r>
            </a:p>
          </p:txBody>
        </p:sp>
      </p:grpSp>
      <p:pic>
        <p:nvPicPr>
          <p:cNvPr name="Picture 6" id="6"/>
          <p:cNvPicPr>
            <a:picLocks noChangeAspect="true"/>
          </p:cNvPicPr>
          <p:nvPr/>
        </p:nvPicPr>
        <p:blipFill>
          <a:blip r:embed="rId2"/>
          <a:srcRect l="0" t="0" r="0" b="0"/>
          <a:stretch>
            <a:fillRect/>
          </a:stretch>
        </p:blipFill>
        <p:spPr>
          <a:xfrm flipH="false" flipV="false" rot="0">
            <a:off x="456492" y="1969004"/>
            <a:ext cx="5793600" cy="5793600"/>
          </a:xfrm>
          <a:prstGeom prst="rect">
            <a:avLst/>
          </a:prstGeom>
        </p:spPr>
      </p:pic>
      <p:sp>
        <p:nvSpPr>
          <p:cNvPr name="TextBox 7" id="7"/>
          <p:cNvSpPr txBox="true"/>
          <p:nvPr/>
        </p:nvSpPr>
        <p:spPr>
          <a:xfrm rot="0">
            <a:off x="8780749" y="1238250"/>
            <a:ext cx="7468594" cy="1304925"/>
          </a:xfrm>
          <a:prstGeom prst="rect">
            <a:avLst/>
          </a:prstGeom>
        </p:spPr>
        <p:txBody>
          <a:bodyPr anchor="t" rtlCol="false" tIns="0" lIns="0" bIns="0" rIns="0">
            <a:spAutoFit/>
          </a:bodyPr>
          <a:lstStyle/>
          <a:p>
            <a:pPr algn="l">
              <a:lnSpc>
                <a:spcPts val="9600"/>
              </a:lnSpc>
            </a:pPr>
            <a:r>
              <a:rPr lang="en-US" sz="10000" spc="400">
                <a:solidFill>
                  <a:srgbClr val="02ADF0"/>
                </a:solidFill>
                <a:latin typeface="Josefin Slab"/>
              </a:rPr>
              <a:t>CYBER LIFE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349001" y="-323850"/>
            <a:ext cx="17608301" cy="9582150"/>
          </a:xfrm>
          <a:prstGeom prst="rect">
            <a:avLst/>
          </a:prstGeom>
          <a:solidFill>
            <a:srgbClr val="FFFFFF"/>
          </a:solidFill>
        </p:spPr>
      </p:sp>
      <p:sp>
        <p:nvSpPr>
          <p:cNvPr name="TextBox 3" id="3"/>
          <p:cNvSpPr txBox="true"/>
          <p:nvPr/>
        </p:nvSpPr>
        <p:spPr>
          <a:xfrm rot="0">
            <a:off x="6059188" y="438150"/>
            <a:ext cx="4791924" cy="1162050"/>
          </a:xfrm>
          <a:prstGeom prst="rect">
            <a:avLst/>
          </a:prstGeom>
        </p:spPr>
        <p:txBody>
          <a:bodyPr anchor="t" rtlCol="false" tIns="0" lIns="0" bIns="0" rIns="0">
            <a:spAutoFit/>
          </a:bodyPr>
          <a:lstStyle/>
          <a:p>
            <a:pPr algn="l">
              <a:lnSpc>
                <a:spcPts val="9000"/>
              </a:lnSpc>
            </a:pPr>
            <a:r>
              <a:rPr lang="en-US" sz="7500" spc="150">
                <a:solidFill>
                  <a:srgbClr val="113C61"/>
                </a:solidFill>
                <a:latin typeface="Josefin Slab"/>
              </a:rPr>
              <a:t>Integrantes</a:t>
            </a:r>
          </a:p>
        </p:txBody>
      </p:sp>
      <p:sp>
        <p:nvSpPr>
          <p:cNvPr name="AutoShape 4" id="4"/>
          <p:cNvSpPr/>
          <p:nvPr/>
        </p:nvSpPr>
        <p:spPr>
          <a:xfrm rot="0">
            <a:off x="1028700" y="1582800"/>
            <a:ext cx="152400" cy="6248400"/>
          </a:xfrm>
          <a:prstGeom prst="rect">
            <a:avLst/>
          </a:prstGeom>
          <a:solidFill>
            <a:srgbClr val="AE8441"/>
          </a:solid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335735" y="-343317"/>
            <a:ext cx="4574360" cy="10973635"/>
          </a:xfrm>
          <a:prstGeom prst="rect">
            <a:avLst/>
          </a:prstGeom>
          <a:solidFill>
            <a:srgbClr val="FFFFFF"/>
          </a:solidFill>
        </p:spPr>
      </p:sp>
      <p:pic>
        <p:nvPicPr>
          <p:cNvPr name="Picture 3" id="3"/>
          <p:cNvPicPr>
            <a:picLocks noChangeAspect="true"/>
          </p:cNvPicPr>
          <p:nvPr/>
        </p:nvPicPr>
        <p:blipFill>
          <a:blip r:embed="rId2"/>
          <a:srcRect l="11786" t="0" r="37354" b="0"/>
          <a:stretch>
            <a:fillRect/>
          </a:stretch>
        </p:blipFill>
        <p:spPr>
          <a:xfrm flipH="false" flipV="false" rot="0">
            <a:off x="432627" y="1252543"/>
            <a:ext cx="6278246" cy="8229600"/>
          </a:xfrm>
          <a:prstGeom prst="rect">
            <a:avLst/>
          </a:prstGeom>
        </p:spPr>
      </p:pic>
      <p:sp>
        <p:nvSpPr>
          <p:cNvPr name="TextBox 4" id="4"/>
          <p:cNvSpPr txBox="true"/>
          <p:nvPr/>
        </p:nvSpPr>
        <p:spPr>
          <a:xfrm rot="0">
            <a:off x="8660678" y="236691"/>
            <a:ext cx="7281954"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Contextualização</a:t>
            </a:r>
          </a:p>
        </p:txBody>
      </p:sp>
      <p:sp>
        <p:nvSpPr>
          <p:cNvPr name="TextBox 5" id="5"/>
          <p:cNvSpPr txBox="true"/>
          <p:nvPr/>
        </p:nvSpPr>
        <p:spPr>
          <a:xfrm rot="0">
            <a:off x="7344010" y="1749906"/>
            <a:ext cx="9915290" cy="7177725"/>
          </a:xfrm>
          <a:prstGeom prst="rect">
            <a:avLst/>
          </a:prstGeom>
        </p:spPr>
        <p:txBody>
          <a:bodyPr anchor="t" rtlCol="false" tIns="0" lIns="0" bIns="0" rIns="0">
            <a:spAutoFit/>
          </a:bodyPr>
          <a:lstStyle/>
          <a:p>
            <a:pPr>
              <a:lnSpc>
                <a:spcPts val="3600"/>
              </a:lnSpc>
            </a:pPr>
            <a:r>
              <a:rPr lang="en-US" sz="2571" spc="257">
                <a:solidFill>
                  <a:srgbClr val="FFFFFF"/>
                </a:solidFill>
                <a:latin typeface="Sanchez"/>
              </a:rPr>
              <a:t>Lorem ipsum dolor sit amet, consectetur adipiscing elit. Cras varius dui ex, vitae fringilla ligula porta ut. Fusce molestie blandit magna. Ut luctus et massa ut rutrum. Fusce ut ex quis leo placerat malesuada sed vel nulla. Phasellus ultricies erat non metus laoreet finibus. Vestibulum ac faucibus libero, eget eleifend enim. Nunc a sapien tincidunt, semper nulla ac, pellentesque magna. Fusce vel molestie sapien. Fusce vel purus facilisis, efficitur lacus et, pharetra purus. Donec quam justo, elementum vel nibh ac, viverra cursus mauris. Sed sagittis, ligula in tincidunt semper, orci erat fringilla mauris, a pulvinar lectus ex a odio. Proin venenatis luctus elit ac lobortis. Ut eget elit lacus. Suspendisse a enim ac elit rutrum interdum in ac turpis. Aliquam elementum viverra interdum.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1163006"/>
            <a:ext cx="16230600" cy="9569201"/>
          </a:xfrm>
          <a:prstGeom prst="rect">
            <a:avLst/>
          </a:prstGeom>
          <a:solidFill>
            <a:srgbClr val="113C61"/>
          </a:solidFill>
        </p:spPr>
      </p:sp>
      <p:sp>
        <p:nvSpPr>
          <p:cNvPr name="TextBox 3" id="3"/>
          <p:cNvSpPr txBox="true"/>
          <p:nvPr/>
        </p:nvSpPr>
        <p:spPr>
          <a:xfrm rot="0">
            <a:off x="2727374" y="3325624"/>
            <a:ext cx="12833252" cy="4899152"/>
          </a:xfrm>
          <a:prstGeom prst="rect">
            <a:avLst/>
          </a:prstGeom>
        </p:spPr>
        <p:txBody>
          <a:bodyPr anchor="t" rtlCol="false" tIns="0" lIns="0" bIns="0" rIns="0">
            <a:spAutoFit/>
          </a:bodyPr>
          <a:lstStyle/>
          <a:p>
            <a:pPr algn="ctr">
              <a:lnSpc>
                <a:spcPts val="7729"/>
              </a:lnSpc>
            </a:pPr>
            <a:r>
              <a:rPr lang="en-US" sz="5900" spc="118">
                <a:solidFill>
                  <a:srgbClr val="FFFFFF"/>
                </a:solidFill>
                <a:latin typeface="Josefin Slab"/>
              </a:rPr>
              <a:t>blablablablablablablablablablablablablablablablablablablablablablablablablablablablablablablablablablablablablablablablablablablablablablablablablablablablablablablabla</a:t>
            </a:r>
          </a:p>
        </p:txBody>
      </p:sp>
      <p:pic>
        <p:nvPicPr>
          <p:cNvPr name="Picture 4" id="4"/>
          <p:cNvPicPr>
            <a:picLocks noChangeAspect="true"/>
          </p:cNvPicPr>
          <p:nvPr/>
        </p:nvPicPr>
        <p:blipFill>
          <a:blip r:embed="rId2"/>
          <a:srcRect l="0" t="0" r="0" b="0"/>
          <a:stretch>
            <a:fillRect/>
          </a:stretch>
        </p:blipFill>
        <p:spPr>
          <a:xfrm flipH="false" flipV="false" rot="-2359297">
            <a:off x="593185" y="618032"/>
            <a:ext cx="1434143" cy="1089949"/>
          </a:xfrm>
          <a:prstGeom prst="rect">
            <a:avLst/>
          </a:prstGeom>
        </p:spPr>
      </p:pic>
      <p:sp>
        <p:nvSpPr>
          <p:cNvPr name="TextBox 5" id="5"/>
          <p:cNvSpPr txBox="true"/>
          <p:nvPr/>
        </p:nvSpPr>
        <p:spPr>
          <a:xfrm rot="0">
            <a:off x="5525407" y="1448437"/>
            <a:ext cx="7237185"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Como Funciona?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729839" y="359394"/>
            <a:ext cx="16230600" cy="9569201"/>
          </a:xfrm>
          <a:prstGeom prst="rect">
            <a:avLst/>
          </a:prstGeom>
          <a:solidFill>
            <a:srgbClr val="113C61"/>
          </a:solidFill>
        </p:spPr>
      </p:sp>
      <p:pic>
        <p:nvPicPr>
          <p:cNvPr name="Picture 3" id="3"/>
          <p:cNvPicPr>
            <a:picLocks noChangeAspect="true"/>
          </p:cNvPicPr>
          <p:nvPr/>
        </p:nvPicPr>
        <p:blipFill>
          <a:blip r:embed="rId2"/>
          <a:srcRect l="12998" t="0" r="12998" b="0"/>
          <a:stretch>
            <a:fillRect/>
          </a:stretch>
        </p:blipFill>
        <p:spPr>
          <a:xfrm flipH="false" flipV="false" rot="0">
            <a:off x="1364395" y="1029194"/>
            <a:ext cx="6116867" cy="8229600"/>
          </a:xfrm>
          <a:prstGeom prst="rect">
            <a:avLst/>
          </a:prstGeom>
        </p:spPr>
      </p:pic>
      <p:grpSp>
        <p:nvGrpSpPr>
          <p:cNvPr name="Group 4" id="4"/>
          <p:cNvGrpSpPr/>
          <p:nvPr/>
        </p:nvGrpSpPr>
        <p:grpSpPr>
          <a:xfrm rot="0">
            <a:off x="424323" y="359394"/>
            <a:ext cx="6175193" cy="3114359"/>
            <a:chOff x="0" y="0"/>
            <a:chExt cx="8233590" cy="4152478"/>
          </a:xfrm>
        </p:grpSpPr>
        <p:sp>
          <p:nvSpPr>
            <p:cNvPr name="AutoShape 5" id="5"/>
            <p:cNvSpPr/>
            <p:nvPr/>
          </p:nvSpPr>
          <p:spPr>
            <a:xfrm rot="0">
              <a:off x="0" y="0"/>
              <a:ext cx="8233590" cy="4152478"/>
            </a:xfrm>
            <a:prstGeom prst="rect">
              <a:avLst/>
            </a:prstGeom>
            <a:solidFill>
              <a:srgbClr val="113C61"/>
            </a:solidFill>
          </p:spPr>
        </p:sp>
        <p:sp>
          <p:nvSpPr>
            <p:cNvPr name="TextBox 6" id="6"/>
            <p:cNvSpPr txBox="true"/>
            <p:nvPr/>
          </p:nvSpPr>
          <p:spPr>
            <a:xfrm rot="0">
              <a:off x="609795" y="533189"/>
              <a:ext cx="7014000" cy="3067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Estratégia de Marca</a:t>
              </a:r>
            </a:p>
          </p:txBody>
        </p:sp>
      </p:grpSp>
      <p:sp>
        <p:nvSpPr>
          <p:cNvPr name="TextBox 7" id="7"/>
          <p:cNvSpPr txBox="true"/>
          <p:nvPr/>
        </p:nvSpPr>
        <p:spPr>
          <a:xfrm rot="0">
            <a:off x="9144000" y="754523"/>
            <a:ext cx="7237185"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Para quem?</a:t>
            </a:r>
          </a:p>
        </p:txBody>
      </p:sp>
      <p:sp>
        <p:nvSpPr>
          <p:cNvPr name="TextBox 8" id="8"/>
          <p:cNvSpPr txBox="true"/>
          <p:nvPr/>
        </p:nvSpPr>
        <p:spPr>
          <a:xfrm rot="0">
            <a:off x="8562007" y="2198853"/>
            <a:ext cx="8983147" cy="6861302"/>
          </a:xfrm>
          <a:prstGeom prst="rect">
            <a:avLst/>
          </a:prstGeom>
        </p:spPr>
        <p:txBody>
          <a:bodyPr anchor="t" rtlCol="false" tIns="0" lIns="0" bIns="0" rIns="0">
            <a:spAutoFit/>
          </a:bodyPr>
          <a:lstStyle/>
          <a:p>
            <a:pPr algn="ctr">
              <a:lnSpc>
                <a:spcPts val="7729"/>
              </a:lnSpc>
            </a:pPr>
            <a:r>
              <a:rPr lang="en-US" sz="5900" spc="118">
                <a:solidFill>
                  <a:srgbClr val="FFFFFF"/>
                </a:solidFill>
                <a:latin typeface="Josefin Slab"/>
              </a:rPr>
              <a:t>blablablablablablablablablablablablablablablablablablablablablablablablablablablablablablablablablablablablablablablablablablablablablablablablablablablablablablablabla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4052" y="1028700"/>
            <a:ext cx="16426395" cy="2862047"/>
            <a:chOff x="0" y="0"/>
            <a:chExt cx="21901860" cy="3816062"/>
          </a:xfrm>
        </p:grpSpPr>
        <p:sp>
          <p:nvSpPr>
            <p:cNvPr name="AutoShape 3" id="3"/>
            <p:cNvSpPr/>
            <p:nvPr/>
          </p:nvSpPr>
          <p:spPr>
            <a:xfrm rot="0">
              <a:off x="0" y="0"/>
              <a:ext cx="21901860" cy="3816062"/>
            </a:xfrm>
            <a:prstGeom prst="rect">
              <a:avLst/>
            </a:prstGeom>
            <a:solidFill>
              <a:srgbClr val="113C61"/>
            </a:solidFill>
          </p:spPr>
        </p:sp>
        <p:sp>
          <p:nvSpPr>
            <p:cNvPr name="TextBox 4" id="4"/>
            <p:cNvSpPr txBox="true"/>
            <p:nvPr/>
          </p:nvSpPr>
          <p:spPr>
            <a:xfrm rot="0">
              <a:off x="1777002" y="667250"/>
              <a:ext cx="19437593" cy="1543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Tarefas da Fase de Identidade</a:t>
              </a:r>
            </a:p>
          </p:txBody>
        </p:sp>
        <p:sp>
          <p:nvSpPr>
            <p:cNvPr name="TextBox 5" id="5"/>
            <p:cNvSpPr txBox="true"/>
            <p:nvPr/>
          </p:nvSpPr>
          <p:spPr>
            <a:xfrm rot="0">
              <a:off x="1777002" y="2433690"/>
              <a:ext cx="19437593" cy="696819"/>
            </a:xfrm>
            <a:prstGeom prst="rect">
              <a:avLst/>
            </a:prstGeom>
          </p:spPr>
          <p:txBody>
            <a:bodyPr anchor="t" rtlCol="false" tIns="0" lIns="0" bIns="0" rIns="0">
              <a:spAutoFit/>
            </a:bodyPr>
            <a:lstStyle/>
            <a:p>
              <a:pPr algn="l">
                <a:lnSpc>
                  <a:spcPts val="4079"/>
                </a:lnSpc>
              </a:pPr>
              <a:r>
                <a:rPr lang="en-US" sz="3400" spc="340">
                  <a:solidFill>
                    <a:srgbClr val="AE8441"/>
                  </a:solidFill>
                  <a:latin typeface="Josefin Slab"/>
                </a:rPr>
                <a:t>APERFEIÇOANDO A NARRATIVA DA MARCA</a:t>
              </a:r>
            </a:p>
          </p:txBody>
        </p:sp>
      </p:grpSp>
      <p:pic>
        <p:nvPicPr>
          <p:cNvPr name="Picture 6" id="6"/>
          <p:cNvPicPr>
            <a:picLocks noChangeAspect="true"/>
          </p:cNvPicPr>
          <p:nvPr/>
        </p:nvPicPr>
        <p:blipFill>
          <a:blip r:embed="rId2"/>
          <a:srcRect l="0" t="0" r="0" b="0"/>
          <a:stretch>
            <a:fillRect/>
          </a:stretch>
        </p:blipFill>
        <p:spPr>
          <a:xfrm flipH="false" flipV="false" rot="0">
            <a:off x="3185570" y="5438210"/>
            <a:ext cx="1966057" cy="1966057"/>
          </a:xfrm>
          <a:prstGeom prst="rect">
            <a:avLst/>
          </a:prstGeom>
        </p:spPr>
      </p:pic>
      <p:pic>
        <p:nvPicPr>
          <p:cNvPr name="Picture 7" id="7"/>
          <p:cNvPicPr>
            <a:picLocks noChangeAspect="true"/>
          </p:cNvPicPr>
          <p:nvPr/>
        </p:nvPicPr>
        <p:blipFill>
          <a:blip r:embed="rId3"/>
          <a:srcRect l="0" t="0" r="0" b="0"/>
          <a:stretch>
            <a:fillRect/>
          </a:stretch>
        </p:blipFill>
        <p:spPr>
          <a:xfrm flipH="false" flipV="false" rot="0">
            <a:off x="7192849" y="5024100"/>
            <a:ext cx="2380167" cy="2380167"/>
          </a:xfrm>
          <a:prstGeom prst="rect">
            <a:avLst/>
          </a:prstGeom>
        </p:spPr>
      </p:pic>
      <p:pic>
        <p:nvPicPr>
          <p:cNvPr name="Picture 8" id="8"/>
          <p:cNvPicPr>
            <a:picLocks noChangeAspect="true"/>
          </p:cNvPicPr>
          <p:nvPr/>
        </p:nvPicPr>
        <p:blipFill>
          <a:blip r:embed="rId4"/>
          <a:srcRect l="0" t="0" r="0" b="0"/>
          <a:stretch>
            <a:fillRect/>
          </a:stretch>
        </p:blipFill>
        <p:spPr>
          <a:xfrm flipH="false" flipV="false" rot="0">
            <a:off x="12065155" y="5438210"/>
            <a:ext cx="2189900" cy="21899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360123" y="-300189"/>
            <a:ext cx="19008246" cy="4335803"/>
          </a:xfrm>
          <a:prstGeom prst="rect">
            <a:avLst/>
          </a:prstGeom>
          <a:solidFill>
            <a:srgbClr val="FFFFFF"/>
          </a:solidFill>
        </p:spPr>
      </p:sp>
      <p:sp>
        <p:nvSpPr>
          <p:cNvPr name="TextBox 3" id="3"/>
          <p:cNvSpPr txBox="true"/>
          <p:nvPr/>
        </p:nvSpPr>
        <p:spPr>
          <a:xfrm rot="0">
            <a:off x="1793566" y="2442247"/>
            <a:ext cx="14700869" cy="1162050"/>
          </a:xfrm>
          <a:prstGeom prst="rect">
            <a:avLst/>
          </a:prstGeom>
        </p:spPr>
        <p:txBody>
          <a:bodyPr anchor="t" rtlCol="false" tIns="0" lIns="0" bIns="0" rIns="0">
            <a:spAutoFit/>
          </a:bodyPr>
          <a:lstStyle/>
          <a:p>
            <a:pPr algn="ctr">
              <a:lnSpc>
                <a:spcPts val="9000"/>
              </a:lnSpc>
            </a:pPr>
            <a:r>
              <a:rPr lang="en-US" sz="7500" spc="150">
                <a:solidFill>
                  <a:srgbClr val="113C61"/>
                </a:solidFill>
                <a:latin typeface="Josefin Slab"/>
              </a:rPr>
              <a:t>Site Institusional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grpSp>
        <p:nvGrpSpPr>
          <p:cNvPr name="Group 2" id="2"/>
          <p:cNvGrpSpPr/>
          <p:nvPr/>
        </p:nvGrpSpPr>
        <p:grpSpPr>
          <a:xfrm rot="0">
            <a:off x="0" y="2037213"/>
            <a:ext cx="8563923" cy="8249787"/>
            <a:chOff x="0" y="0"/>
            <a:chExt cx="11418563" cy="10999717"/>
          </a:xfrm>
        </p:grpSpPr>
        <p:sp>
          <p:nvSpPr>
            <p:cNvPr name="TextBox 3" id="3"/>
            <p:cNvSpPr txBox="true"/>
            <p:nvPr/>
          </p:nvSpPr>
          <p:spPr>
            <a:xfrm rot="0">
              <a:off x="1321362"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1</a:t>
              </a:r>
            </a:p>
          </p:txBody>
        </p:sp>
        <p:sp>
          <p:nvSpPr>
            <p:cNvPr name="TextBox 4" id="4"/>
            <p:cNvSpPr txBox="true"/>
            <p:nvPr/>
          </p:nvSpPr>
          <p:spPr>
            <a:xfrm rot="0">
              <a:off x="3340802"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2</a:t>
              </a:r>
            </a:p>
          </p:txBody>
        </p:sp>
        <p:sp>
          <p:nvSpPr>
            <p:cNvPr name="TextBox 5" id="5"/>
            <p:cNvSpPr txBox="true"/>
            <p:nvPr/>
          </p:nvSpPr>
          <p:spPr>
            <a:xfrm rot="0">
              <a:off x="5360243"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3</a:t>
              </a:r>
            </a:p>
          </p:txBody>
        </p:sp>
        <p:sp>
          <p:nvSpPr>
            <p:cNvPr name="TextBox 6" id="6"/>
            <p:cNvSpPr txBox="true"/>
            <p:nvPr/>
          </p:nvSpPr>
          <p:spPr>
            <a:xfrm rot="0">
              <a:off x="7379683"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4</a:t>
              </a:r>
            </a:p>
          </p:txBody>
        </p:sp>
        <p:sp>
          <p:nvSpPr>
            <p:cNvPr name="TextBox 7" id="7"/>
            <p:cNvSpPr txBox="true"/>
            <p:nvPr/>
          </p:nvSpPr>
          <p:spPr>
            <a:xfrm rot="0">
              <a:off x="9399123" y="10473857"/>
              <a:ext cx="2019440" cy="525860"/>
            </a:xfrm>
            <a:prstGeom prst="rect">
              <a:avLst/>
            </a:prstGeom>
          </p:spPr>
          <p:txBody>
            <a:bodyPr anchor="t" rtlCol="false" tIns="0" lIns="0" bIns="0" rIns="0">
              <a:spAutoFit/>
            </a:bodyPr>
            <a:lstStyle/>
            <a:p>
              <a:pPr algn="ctr">
                <a:lnSpc>
                  <a:spcPts val="3298"/>
                </a:lnSpc>
              </a:pPr>
              <a:r>
                <a:rPr lang="en-US" sz="2355">
                  <a:solidFill>
                    <a:srgbClr val="FFFFFF"/>
                  </a:solidFill>
                  <a:latin typeface="Arimo"/>
                </a:rPr>
                <a:t>Item 5</a:t>
              </a:r>
            </a:p>
          </p:txBody>
        </p:sp>
        <p:grpSp>
          <p:nvGrpSpPr>
            <p:cNvPr name="Group 8" id="8"/>
            <p:cNvGrpSpPr>
              <a:grpSpLocks noChangeAspect="true"/>
            </p:cNvGrpSpPr>
            <p:nvPr/>
          </p:nvGrpSpPr>
          <p:grpSpPr>
            <a:xfrm rot="0">
              <a:off x="1321362" y="234355"/>
              <a:ext cx="10097201" cy="10097201"/>
              <a:chOff x="0" y="0"/>
              <a:chExt cx="10287000" cy="10287000"/>
            </a:xfrm>
          </p:grpSpPr>
          <p:sp>
            <p:nvSpPr>
              <p:cNvPr name="Freeform 9" id="9"/>
              <p:cNvSpPr/>
              <p:nvPr/>
            </p:nvSpPr>
            <p:spPr>
              <a:xfrm>
                <a:off x="0" y="-63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0" id="10"/>
              <p:cNvSpPr/>
              <p:nvPr/>
            </p:nvSpPr>
            <p:spPr>
              <a:xfrm>
                <a:off x="0" y="25654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1" id="11"/>
              <p:cNvSpPr/>
              <p:nvPr/>
            </p:nvSpPr>
            <p:spPr>
              <a:xfrm>
                <a:off x="0" y="51371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2" id="12"/>
              <p:cNvSpPr/>
              <p:nvPr/>
            </p:nvSpPr>
            <p:spPr>
              <a:xfrm>
                <a:off x="0" y="770890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sp>
            <p:nvSpPr>
              <p:cNvPr name="Freeform 13" id="13"/>
              <p:cNvSpPr/>
              <p:nvPr/>
            </p:nvSpPr>
            <p:spPr>
              <a:xfrm>
                <a:off x="0" y="10280650"/>
                <a:ext cx="10287000" cy="12700"/>
              </a:xfrm>
              <a:custGeom>
                <a:avLst/>
                <a:gdLst/>
                <a:ahLst/>
                <a:cxnLst/>
                <a:rect r="r" b="b" t="t" l="l"/>
                <a:pathLst>
                  <a:path h="12700" w="10287000">
                    <a:moveTo>
                      <a:pt x="0" y="0"/>
                    </a:moveTo>
                    <a:lnTo>
                      <a:pt x="10287000" y="0"/>
                    </a:lnTo>
                    <a:lnTo>
                      <a:pt x="10287000" y="12700"/>
                    </a:lnTo>
                    <a:lnTo>
                      <a:pt x="0" y="12700"/>
                    </a:lnTo>
                    <a:close/>
                  </a:path>
                </a:pathLst>
              </a:custGeom>
              <a:solidFill>
                <a:srgbClr val="FFFFFF"/>
              </a:solidFill>
            </p:spPr>
          </p:sp>
        </p:grpSp>
        <p:sp>
          <p:nvSpPr>
            <p:cNvPr name="TextBox 14" id="14"/>
            <p:cNvSpPr txBox="true"/>
            <p:nvPr/>
          </p:nvSpPr>
          <p:spPr>
            <a:xfrm rot="0">
              <a:off x="0" y="-57150"/>
              <a:ext cx="1121911"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1.000 </a:t>
              </a:r>
            </a:p>
          </p:txBody>
        </p:sp>
        <p:sp>
          <p:nvSpPr>
            <p:cNvPr name="TextBox 15" id="15"/>
            <p:cNvSpPr txBox="true"/>
            <p:nvPr/>
          </p:nvSpPr>
          <p:spPr>
            <a:xfrm rot="0">
              <a:off x="336573" y="2467150"/>
              <a:ext cx="785338"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750 </a:t>
              </a:r>
            </a:p>
          </p:txBody>
        </p:sp>
        <p:sp>
          <p:nvSpPr>
            <p:cNvPr name="TextBox 16" id="16"/>
            <p:cNvSpPr txBox="true"/>
            <p:nvPr/>
          </p:nvSpPr>
          <p:spPr>
            <a:xfrm rot="0">
              <a:off x="336573" y="4991451"/>
              <a:ext cx="785338"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500 </a:t>
              </a:r>
            </a:p>
          </p:txBody>
        </p:sp>
        <p:sp>
          <p:nvSpPr>
            <p:cNvPr name="TextBox 17" id="17"/>
            <p:cNvSpPr txBox="true"/>
            <p:nvPr/>
          </p:nvSpPr>
          <p:spPr>
            <a:xfrm rot="0">
              <a:off x="336573" y="7515751"/>
              <a:ext cx="785338"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250 </a:t>
              </a:r>
            </a:p>
          </p:txBody>
        </p:sp>
        <p:sp>
          <p:nvSpPr>
            <p:cNvPr name="TextBox 18" id="18"/>
            <p:cNvSpPr txBox="true"/>
            <p:nvPr/>
          </p:nvSpPr>
          <p:spPr>
            <a:xfrm rot="0">
              <a:off x="785338" y="10040051"/>
              <a:ext cx="336573" cy="525860"/>
            </a:xfrm>
            <a:prstGeom prst="rect">
              <a:avLst/>
            </a:prstGeom>
          </p:spPr>
          <p:txBody>
            <a:bodyPr anchor="t" rtlCol="false" tIns="0" lIns="0" bIns="0" rIns="0">
              <a:spAutoFit/>
            </a:bodyPr>
            <a:lstStyle/>
            <a:p>
              <a:pPr algn="r">
                <a:lnSpc>
                  <a:spcPts val="3298"/>
                </a:lnSpc>
              </a:pPr>
              <a:r>
                <a:rPr lang="en-US" sz="2355">
                  <a:solidFill>
                    <a:srgbClr val="FFFFFF"/>
                  </a:solidFill>
                  <a:latin typeface="Arimo"/>
                </a:rPr>
                <a:t>0 </a:t>
              </a:r>
            </a:p>
          </p:txBody>
        </p:sp>
        <p:grpSp>
          <p:nvGrpSpPr>
            <p:cNvPr name="Group 19" id="19"/>
            <p:cNvGrpSpPr>
              <a:grpSpLocks noChangeAspect="true"/>
            </p:cNvGrpSpPr>
            <p:nvPr/>
          </p:nvGrpSpPr>
          <p:grpSpPr>
            <a:xfrm rot="0">
              <a:off x="1321362" y="234355"/>
              <a:ext cx="10097201" cy="10097201"/>
              <a:chOff x="0" y="0"/>
              <a:chExt cx="10287000" cy="10287000"/>
            </a:xfrm>
          </p:grpSpPr>
          <p:sp>
            <p:nvSpPr>
              <p:cNvPr name="Freeform 20" id="20"/>
              <p:cNvSpPr/>
              <p:nvPr/>
            </p:nvSpPr>
            <p:spPr>
              <a:xfrm>
                <a:off x="965200" y="135707"/>
                <a:ext cx="2148240" cy="6881521"/>
              </a:xfrm>
              <a:custGeom>
                <a:avLst/>
                <a:gdLst/>
                <a:ahLst/>
                <a:cxnLst/>
                <a:rect r="r" b="b" t="t" l="l"/>
                <a:pathLst>
                  <a:path h="6881521" w="2148240">
                    <a:moveTo>
                      <a:pt x="127000" y="6818305"/>
                    </a:moveTo>
                    <a:cubicBezTo>
                      <a:pt x="126844" y="6783346"/>
                      <a:pt x="98460" y="6755089"/>
                      <a:pt x="63500" y="6755089"/>
                    </a:cubicBezTo>
                    <a:cubicBezTo>
                      <a:pt x="28540" y="6755089"/>
                      <a:pt x="156" y="6783346"/>
                      <a:pt x="0" y="6818305"/>
                    </a:cubicBezTo>
                    <a:cubicBezTo>
                      <a:pt x="156" y="6853264"/>
                      <a:pt x="28540" y="6881521"/>
                      <a:pt x="63500" y="6881521"/>
                    </a:cubicBezTo>
                    <a:cubicBezTo>
                      <a:pt x="98460" y="6881521"/>
                      <a:pt x="126844" y="6853264"/>
                      <a:pt x="127000" y="6818305"/>
                    </a:cubicBezTo>
                    <a:close/>
                    <a:moveTo>
                      <a:pt x="36160" y="6809995"/>
                    </a:moveTo>
                    <a:lnTo>
                      <a:pt x="90840" y="6826616"/>
                    </a:lnTo>
                    <a:lnTo>
                      <a:pt x="2148240" y="16622"/>
                    </a:lnTo>
                    <a:lnTo>
                      <a:pt x="2093560" y="0"/>
                    </a:lnTo>
                    <a:close/>
                  </a:path>
                </a:pathLst>
              </a:custGeom>
              <a:solidFill>
                <a:srgbClr val="C9879D"/>
              </a:solidFill>
            </p:spPr>
          </p:sp>
          <p:sp>
            <p:nvSpPr>
              <p:cNvPr name="Freeform 21" id="21"/>
              <p:cNvSpPr/>
              <p:nvPr/>
            </p:nvSpPr>
            <p:spPr>
              <a:xfrm>
                <a:off x="3022600" y="80801"/>
                <a:ext cx="2147808" cy="5864415"/>
              </a:xfrm>
              <a:custGeom>
                <a:avLst/>
                <a:gdLst/>
                <a:ahLst/>
                <a:cxnLst/>
                <a:rect r="r" b="b" t="t" l="l"/>
                <a:pathLst>
                  <a:path h="5864415" w="2147808">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90408" y="53599"/>
                    </a:moveTo>
                    <a:lnTo>
                      <a:pt x="36592" y="72835"/>
                    </a:lnTo>
                    <a:lnTo>
                      <a:pt x="2093992" y="5864416"/>
                    </a:lnTo>
                    <a:lnTo>
                      <a:pt x="2147808" y="5845180"/>
                    </a:lnTo>
                    <a:close/>
                  </a:path>
                </a:pathLst>
              </a:custGeom>
              <a:solidFill>
                <a:srgbClr val="C9879D"/>
              </a:solidFill>
            </p:spPr>
          </p:sp>
          <p:sp>
            <p:nvSpPr>
              <p:cNvPr name="Freeform 22" id="22"/>
              <p:cNvSpPr/>
              <p:nvPr/>
            </p:nvSpPr>
            <p:spPr>
              <a:xfrm>
                <a:off x="5080000" y="5872382"/>
                <a:ext cx="2139951" cy="1936174"/>
              </a:xfrm>
              <a:custGeom>
                <a:avLst/>
                <a:gdLst/>
                <a:ahLst/>
                <a:cxnLst/>
                <a:rect r="r" b="b" t="t" l="l"/>
                <a:pathLst>
                  <a:path h="1936174" w="2139951">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82551" y="41919"/>
                    </a:moveTo>
                    <a:lnTo>
                      <a:pt x="44449" y="84515"/>
                    </a:lnTo>
                    <a:lnTo>
                      <a:pt x="2101849" y="1936175"/>
                    </a:lnTo>
                    <a:lnTo>
                      <a:pt x="2139951" y="1893579"/>
                    </a:lnTo>
                    <a:close/>
                  </a:path>
                </a:pathLst>
              </a:custGeom>
              <a:solidFill>
                <a:srgbClr val="C9879D"/>
              </a:solidFill>
            </p:spPr>
          </p:sp>
          <p:sp>
            <p:nvSpPr>
              <p:cNvPr name="Freeform 23" id="23"/>
              <p:cNvSpPr/>
              <p:nvPr/>
            </p:nvSpPr>
            <p:spPr>
              <a:xfrm>
                <a:off x="7137400" y="4637942"/>
                <a:ext cx="2184400" cy="3212533"/>
              </a:xfrm>
              <a:custGeom>
                <a:avLst/>
                <a:gdLst/>
                <a:ahLst/>
                <a:cxnLst/>
                <a:rect r="r" b="b" t="t" l="l"/>
                <a:pathLst>
                  <a:path h="3212533" w="2184400">
                    <a:moveTo>
                      <a:pt x="127000" y="3149317"/>
                    </a:moveTo>
                    <a:cubicBezTo>
                      <a:pt x="126843" y="3114358"/>
                      <a:pt x="98460" y="3086100"/>
                      <a:pt x="63500" y="3086100"/>
                    </a:cubicBezTo>
                    <a:cubicBezTo>
                      <a:pt x="28540" y="3086100"/>
                      <a:pt x="157" y="3114358"/>
                      <a:pt x="0" y="3149317"/>
                    </a:cubicBezTo>
                    <a:cubicBezTo>
                      <a:pt x="157" y="3184276"/>
                      <a:pt x="28540" y="3212533"/>
                      <a:pt x="63500" y="3212533"/>
                    </a:cubicBezTo>
                    <a:cubicBezTo>
                      <a:pt x="98460" y="3212533"/>
                      <a:pt x="126843" y="3184276"/>
                      <a:pt x="127000" y="3149317"/>
                    </a:cubicBezTo>
                    <a:close/>
                    <a:moveTo>
                      <a:pt x="39770" y="3133399"/>
                    </a:moveTo>
                    <a:lnTo>
                      <a:pt x="87230" y="3165235"/>
                    </a:lnTo>
                    <a:lnTo>
                      <a:pt x="2144630" y="79135"/>
                    </a:lnTo>
                    <a:lnTo>
                      <a:pt x="2097170" y="47299"/>
                    </a:lnTo>
                    <a:close/>
                    <a:moveTo>
                      <a:pt x="2184400" y="63217"/>
                    </a:moveTo>
                    <a:cubicBezTo>
                      <a:pt x="2184243" y="28258"/>
                      <a:pt x="2155860" y="0"/>
                      <a:pt x="2120900" y="0"/>
                    </a:cubicBezTo>
                    <a:cubicBezTo>
                      <a:pt x="2085940" y="0"/>
                      <a:pt x="2057557" y="28258"/>
                      <a:pt x="2057400" y="63217"/>
                    </a:cubicBezTo>
                    <a:cubicBezTo>
                      <a:pt x="2057557" y="98176"/>
                      <a:pt x="2085940" y="126434"/>
                      <a:pt x="2120900" y="126434"/>
                    </a:cubicBezTo>
                    <a:cubicBezTo>
                      <a:pt x="2155860" y="126434"/>
                      <a:pt x="2184243" y="98176"/>
                      <a:pt x="2184400" y="63217"/>
                    </a:cubicBezTo>
                    <a:close/>
                  </a:path>
                </a:pathLst>
              </a:custGeom>
              <a:solidFill>
                <a:srgbClr val="C9879D"/>
              </a:solidFill>
            </p:spPr>
          </p:sp>
          <p:sp>
            <p:nvSpPr>
              <p:cNvPr name="Freeform 24" id="24"/>
              <p:cNvSpPr/>
              <p:nvPr/>
            </p:nvSpPr>
            <p:spPr>
              <a:xfrm>
                <a:off x="965200" y="4730525"/>
                <a:ext cx="2133819" cy="1137979"/>
              </a:xfrm>
              <a:custGeom>
                <a:avLst/>
                <a:gdLst/>
                <a:ahLst/>
                <a:cxnLst/>
                <a:rect r="r" b="b" t="t" l="l"/>
                <a:pathLst>
                  <a:path h="1137979" w="2133819">
                    <a:moveTo>
                      <a:pt x="127000" y="63217"/>
                    </a:moveTo>
                    <a:cubicBezTo>
                      <a:pt x="126844" y="28258"/>
                      <a:pt x="98460" y="0"/>
                      <a:pt x="63500" y="0"/>
                    </a:cubicBezTo>
                    <a:cubicBezTo>
                      <a:pt x="28540" y="0"/>
                      <a:pt x="156" y="28258"/>
                      <a:pt x="0" y="63217"/>
                    </a:cubicBezTo>
                    <a:cubicBezTo>
                      <a:pt x="156" y="98176"/>
                      <a:pt x="28540" y="126434"/>
                      <a:pt x="63500" y="126434"/>
                    </a:cubicBezTo>
                    <a:cubicBezTo>
                      <a:pt x="98460" y="126434"/>
                      <a:pt x="126844" y="98176"/>
                      <a:pt x="127000" y="63217"/>
                    </a:cubicBezTo>
                    <a:close/>
                    <a:moveTo>
                      <a:pt x="76419" y="37729"/>
                    </a:moveTo>
                    <a:lnTo>
                      <a:pt x="50581" y="88705"/>
                    </a:lnTo>
                    <a:lnTo>
                      <a:pt x="2107981" y="1137979"/>
                    </a:lnTo>
                    <a:lnTo>
                      <a:pt x="2133819" y="1087003"/>
                    </a:lnTo>
                    <a:close/>
                  </a:path>
                </a:pathLst>
              </a:custGeom>
              <a:solidFill>
                <a:srgbClr val="02ADF0"/>
              </a:solidFill>
            </p:spPr>
          </p:sp>
          <p:sp>
            <p:nvSpPr>
              <p:cNvPr name="Freeform 25" id="25"/>
              <p:cNvSpPr/>
              <p:nvPr/>
            </p:nvSpPr>
            <p:spPr>
              <a:xfrm>
                <a:off x="3022600" y="4676138"/>
                <a:ext cx="2134701" cy="1230095"/>
              </a:xfrm>
              <a:custGeom>
                <a:avLst/>
                <a:gdLst/>
                <a:ahLst/>
                <a:cxnLst/>
                <a:rect r="r" b="b" t="t" l="l"/>
                <a:pathLst>
                  <a:path h="1230095" w="2134701">
                    <a:moveTo>
                      <a:pt x="127000" y="1166878"/>
                    </a:moveTo>
                    <a:cubicBezTo>
                      <a:pt x="126844" y="1131919"/>
                      <a:pt x="98459" y="1103661"/>
                      <a:pt x="63500" y="1103661"/>
                    </a:cubicBezTo>
                    <a:cubicBezTo>
                      <a:pt x="28541" y="1103661"/>
                      <a:pt x="156" y="1131919"/>
                      <a:pt x="0" y="1166878"/>
                    </a:cubicBezTo>
                    <a:cubicBezTo>
                      <a:pt x="156" y="1201837"/>
                      <a:pt x="28541" y="1230095"/>
                      <a:pt x="63500" y="1230095"/>
                    </a:cubicBezTo>
                    <a:cubicBezTo>
                      <a:pt x="98459" y="1230095"/>
                      <a:pt x="126844" y="1201837"/>
                      <a:pt x="127000" y="1166878"/>
                    </a:cubicBezTo>
                    <a:close/>
                    <a:moveTo>
                      <a:pt x="49699" y="1141857"/>
                    </a:moveTo>
                    <a:lnTo>
                      <a:pt x="77301" y="1191899"/>
                    </a:lnTo>
                    <a:lnTo>
                      <a:pt x="2134701" y="50042"/>
                    </a:lnTo>
                    <a:lnTo>
                      <a:pt x="2107099" y="0"/>
                    </a:lnTo>
                    <a:close/>
                  </a:path>
                </a:pathLst>
              </a:custGeom>
              <a:solidFill>
                <a:srgbClr val="02ADF0"/>
              </a:solidFill>
            </p:spPr>
          </p:sp>
          <p:sp>
            <p:nvSpPr>
              <p:cNvPr name="Freeform 26" id="26"/>
              <p:cNvSpPr/>
              <p:nvPr/>
            </p:nvSpPr>
            <p:spPr>
              <a:xfrm>
                <a:off x="5080000" y="4637942"/>
                <a:ext cx="2120900" cy="126433"/>
              </a:xfrm>
              <a:custGeom>
                <a:avLst/>
                <a:gdLst/>
                <a:ahLst/>
                <a:cxnLst/>
                <a:rect r="r" b="b" t="t" l="l"/>
                <a:pathLst>
                  <a:path h="126433" w="2120900">
                    <a:moveTo>
                      <a:pt x="127000" y="63217"/>
                    </a:moveTo>
                    <a:cubicBezTo>
                      <a:pt x="126844" y="28258"/>
                      <a:pt x="98459" y="0"/>
                      <a:pt x="63500" y="0"/>
                    </a:cubicBezTo>
                    <a:cubicBezTo>
                      <a:pt x="28541" y="0"/>
                      <a:pt x="156" y="28258"/>
                      <a:pt x="0" y="63217"/>
                    </a:cubicBezTo>
                    <a:cubicBezTo>
                      <a:pt x="156" y="98176"/>
                      <a:pt x="28541" y="126434"/>
                      <a:pt x="63500" y="126434"/>
                    </a:cubicBezTo>
                    <a:cubicBezTo>
                      <a:pt x="98459" y="126434"/>
                      <a:pt x="126844" y="98176"/>
                      <a:pt x="127000" y="63217"/>
                    </a:cubicBezTo>
                    <a:close/>
                    <a:moveTo>
                      <a:pt x="63500" y="34642"/>
                    </a:moveTo>
                    <a:lnTo>
                      <a:pt x="63500" y="91792"/>
                    </a:lnTo>
                    <a:lnTo>
                      <a:pt x="2120900" y="91792"/>
                    </a:lnTo>
                    <a:lnTo>
                      <a:pt x="2120900" y="34642"/>
                    </a:lnTo>
                    <a:close/>
                  </a:path>
                </a:pathLst>
              </a:custGeom>
              <a:solidFill>
                <a:srgbClr val="02ADF0"/>
              </a:solidFill>
            </p:spPr>
          </p:sp>
          <p:sp>
            <p:nvSpPr>
              <p:cNvPr name="Freeform 27" id="27"/>
              <p:cNvSpPr/>
              <p:nvPr/>
            </p:nvSpPr>
            <p:spPr>
              <a:xfrm>
                <a:off x="7137400" y="4637942"/>
                <a:ext cx="2184400" cy="5197924"/>
              </a:xfrm>
              <a:custGeom>
                <a:avLst/>
                <a:gdLst/>
                <a:ahLst/>
                <a:cxnLst/>
                <a:rect r="r" b="b" t="t" l="l"/>
                <a:pathLst>
                  <a:path h="5197924" w="2184400">
                    <a:moveTo>
                      <a:pt x="127000" y="63217"/>
                    </a:moveTo>
                    <a:cubicBezTo>
                      <a:pt x="126843" y="28258"/>
                      <a:pt x="98460" y="0"/>
                      <a:pt x="63500" y="0"/>
                    </a:cubicBezTo>
                    <a:cubicBezTo>
                      <a:pt x="28540" y="0"/>
                      <a:pt x="157" y="28258"/>
                      <a:pt x="0" y="63217"/>
                    </a:cubicBezTo>
                    <a:cubicBezTo>
                      <a:pt x="157" y="98176"/>
                      <a:pt x="28540" y="126434"/>
                      <a:pt x="63500" y="126434"/>
                    </a:cubicBezTo>
                    <a:cubicBezTo>
                      <a:pt x="98460" y="126434"/>
                      <a:pt x="126843" y="98176"/>
                      <a:pt x="127000" y="63217"/>
                    </a:cubicBezTo>
                    <a:close/>
                    <a:moveTo>
                      <a:pt x="89956" y="52418"/>
                    </a:moveTo>
                    <a:lnTo>
                      <a:pt x="37044" y="74016"/>
                    </a:lnTo>
                    <a:lnTo>
                      <a:pt x="2094444" y="5145507"/>
                    </a:lnTo>
                    <a:lnTo>
                      <a:pt x="2147356" y="5123909"/>
                    </a:lnTo>
                    <a:close/>
                    <a:moveTo>
                      <a:pt x="2184400" y="5134708"/>
                    </a:moveTo>
                    <a:cubicBezTo>
                      <a:pt x="2184243" y="5099749"/>
                      <a:pt x="2155860" y="5071492"/>
                      <a:pt x="2120900" y="5071492"/>
                    </a:cubicBezTo>
                    <a:cubicBezTo>
                      <a:pt x="2085940" y="5071492"/>
                      <a:pt x="2057557" y="5099749"/>
                      <a:pt x="2057400" y="5134708"/>
                    </a:cubicBezTo>
                    <a:cubicBezTo>
                      <a:pt x="2057557" y="5169667"/>
                      <a:pt x="2085940" y="5197924"/>
                      <a:pt x="2120900" y="5197924"/>
                    </a:cubicBezTo>
                    <a:cubicBezTo>
                      <a:pt x="2155860" y="5197924"/>
                      <a:pt x="2184243" y="5169667"/>
                      <a:pt x="2184400" y="5134708"/>
                    </a:cubicBezTo>
                    <a:close/>
                  </a:path>
                </a:pathLst>
              </a:custGeom>
              <a:solidFill>
                <a:srgbClr val="02ADF0"/>
              </a:solidFill>
            </p:spPr>
          </p:sp>
          <p:sp>
            <p:nvSpPr>
              <p:cNvPr name="Freeform 28" id="28"/>
              <p:cNvSpPr/>
              <p:nvPr/>
            </p:nvSpPr>
            <p:spPr>
              <a:xfrm>
                <a:off x="965200" y="9668286"/>
                <a:ext cx="2124005" cy="317936"/>
              </a:xfrm>
              <a:custGeom>
                <a:avLst/>
                <a:gdLst/>
                <a:ahLst/>
                <a:cxnLst/>
                <a:rect r="r" b="b" t="t" l="l"/>
                <a:pathLst>
                  <a:path h="317936" w="2124005">
                    <a:moveTo>
                      <a:pt x="127000" y="63216"/>
                    </a:moveTo>
                    <a:cubicBezTo>
                      <a:pt x="126844" y="28257"/>
                      <a:pt x="98460" y="0"/>
                      <a:pt x="63500" y="0"/>
                    </a:cubicBezTo>
                    <a:cubicBezTo>
                      <a:pt x="28540" y="0"/>
                      <a:pt x="156" y="28257"/>
                      <a:pt x="0" y="63216"/>
                    </a:cubicBezTo>
                    <a:cubicBezTo>
                      <a:pt x="156" y="98175"/>
                      <a:pt x="28540" y="126432"/>
                      <a:pt x="63500" y="126432"/>
                    </a:cubicBezTo>
                    <a:cubicBezTo>
                      <a:pt x="98460" y="126432"/>
                      <a:pt x="126844" y="98175"/>
                      <a:pt x="127000" y="63216"/>
                    </a:cubicBezTo>
                    <a:close/>
                    <a:moveTo>
                      <a:pt x="66605" y="34810"/>
                    </a:moveTo>
                    <a:lnTo>
                      <a:pt x="60395" y="91622"/>
                    </a:lnTo>
                    <a:lnTo>
                      <a:pt x="2117795" y="317935"/>
                    </a:lnTo>
                    <a:lnTo>
                      <a:pt x="2124005" y="261124"/>
                    </a:lnTo>
                    <a:close/>
                  </a:path>
                </a:pathLst>
              </a:custGeom>
              <a:solidFill>
                <a:srgbClr val="C3BEBD"/>
              </a:solidFill>
            </p:spPr>
          </p:sp>
          <p:sp>
            <p:nvSpPr>
              <p:cNvPr name="Freeform 29" id="29"/>
              <p:cNvSpPr/>
              <p:nvPr/>
            </p:nvSpPr>
            <p:spPr>
              <a:xfrm>
                <a:off x="3022600" y="9894600"/>
                <a:ext cx="2120900" cy="126433"/>
              </a:xfrm>
              <a:custGeom>
                <a:avLst/>
                <a:gdLst/>
                <a:ahLst/>
                <a:cxnLst/>
                <a:rect r="r" b="b" t="t" l="l"/>
                <a:pathLst>
                  <a:path h="126433" w="2120900">
                    <a:moveTo>
                      <a:pt x="127000" y="63216"/>
                    </a:moveTo>
                    <a:cubicBezTo>
                      <a:pt x="126844" y="28257"/>
                      <a:pt x="98459" y="0"/>
                      <a:pt x="63500" y="0"/>
                    </a:cubicBezTo>
                    <a:cubicBezTo>
                      <a:pt x="28541" y="0"/>
                      <a:pt x="156" y="28257"/>
                      <a:pt x="0" y="63216"/>
                    </a:cubicBezTo>
                    <a:cubicBezTo>
                      <a:pt x="156" y="98175"/>
                      <a:pt x="28541" y="126433"/>
                      <a:pt x="63500" y="126433"/>
                    </a:cubicBezTo>
                    <a:cubicBezTo>
                      <a:pt x="98459" y="126433"/>
                      <a:pt x="126844" y="98175"/>
                      <a:pt x="127000" y="63216"/>
                    </a:cubicBezTo>
                    <a:close/>
                    <a:moveTo>
                      <a:pt x="63500" y="34641"/>
                    </a:moveTo>
                    <a:lnTo>
                      <a:pt x="63500" y="91791"/>
                    </a:lnTo>
                    <a:lnTo>
                      <a:pt x="2120900" y="91791"/>
                    </a:lnTo>
                    <a:lnTo>
                      <a:pt x="2120900" y="34641"/>
                    </a:lnTo>
                    <a:close/>
                  </a:path>
                </a:pathLst>
              </a:custGeom>
              <a:solidFill>
                <a:srgbClr val="C3BEBD"/>
              </a:solidFill>
            </p:spPr>
          </p:sp>
          <p:sp>
            <p:nvSpPr>
              <p:cNvPr name="Freeform 30" id="30"/>
              <p:cNvSpPr/>
              <p:nvPr/>
            </p:nvSpPr>
            <p:spPr>
              <a:xfrm>
                <a:off x="5080000" y="3642973"/>
                <a:ext cx="2148050" cy="6378060"/>
              </a:xfrm>
              <a:custGeom>
                <a:avLst/>
                <a:gdLst/>
                <a:ahLst/>
                <a:cxnLst/>
                <a:rect r="r" b="b" t="t" l="l"/>
                <a:pathLst>
                  <a:path h="6378060" w="2148050">
                    <a:moveTo>
                      <a:pt x="127000" y="6314843"/>
                    </a:moveTo>
                    <a:cubicBezTo>
                      <a:pt x="126844" y="6279884"/>
                      <a:pt x="98459" y="6251627"/>
                      <a:pt x="63500" y="6251627"/>
                    </a:cubicBezTo>
                    <a:cubicBezTo>
                      <a:pt x="28541" y="6251627"/>
                      <a:pt x="156" y="6279884"/>
                      <a:pt x="0" y="6314843"/>
                    </a:cubicBezTo>
                    <a:cubicBezTo>
                      <a:pt x="156" y="6349802"/>
                      <a:pt x="28541" y="6378060"/>
                      <a:pt x="63500" y="6378060"/>
                    </a:cubicBezTo>
                    <a:cubicBezTo>
                      <a:pt x="98459" y="6378060"/>
                      <a:pt x="126844" y="6349802"/>
                      <a:pt x="127000" y="6314843"/>
                    </a:cubicBezTo>
                    <a:close/>
                    <a:moveTo>
                      <a:pt x="36350" y="6305931"/>
                    </a:moveTo>
                    <a:lnTo>
                      <a:pt x="90650" y="6323756"/>
                    </a:lnTo>
                    <a:lnTo>
                      <a:pt x="2148050" y="17824"/>
                    </a:lnTo>
                    <a:lnTo>
                      <a:pt x="2093750" y="0"/>
                    </a:lnTo>
                    <a:close/>
                  </a:path>
                </a:pathLst>
              </a:custGeom>
              <a:solidFill>
                <a:srgbClr val="C3BEBD"/>
              </a:solidFill>
            </p:spPr>
          </p:sp>
          <p:sp>
            <p:nvSpPr>
              <p:cNvPr name="Freeform 31" id="31"/>
              <p:cNvSpPr/>
              <p:nvPr/>
            </p:nvSpPr>
            <p:spPr>
              <a:xfrm>
                <a:off x="7137400" y="3588668"/>
                <a:ext cx="2184400" cy="6638105"/>
              </a:xfrm>
              <a:custGeom>
                <a:avLst/>
                <a:gdLst/>
                <a:ahLst/>
                <a:cxnLst/>
                <a:rect r="r" b="b" t="t" l="l"/>
                <a:pathLst>
                  <a:path h="6638105" w="2184400">
                    <a:moveTo>
                      <a:pt x="127000" y="63217"/>
                    </a:moveTo>
                    <a:cubicBezTo>
                      <a:pt x="126843" y="28258"/>
                      <a:pt x="98460" y="0"/>
                      <a:pt x="63500" y="0"/>
                    </a:cubicBezTo>
                    <a:cubicBezTo>
                      <a:pt x="28540" y="0"/>
                      <a:pt x="157" y="28258"/>
                      <a:pt x="0" y="63217"/>
                    </a:cubicBezTo>
                    <a:cubicBezTo>
                      <a:pt x="157" y="98176"/>
                      <a:pt x="28540" y="126434"/>
                      <a:pt x="63500" y="126434"/>
                    </a:cubicBezTo>
                    <a:cubicBezTo>
                      <a:pt x="98460" y="126434"/>
                      <a:pt x="126843" y="98176"/>
                      <a:pt x="127000" y="63217"/>
                    </a:cubicBezTo>
                    <a:close/>
                    <a:moveTo>
                      <a:pt x="90732" y="54560"/>
                    </a:moveTo>
                    <a:lnTo>
                      <a:pt x="36268" y="71874"/>
                    </a:lnTo>
                    <a:lnTo>
                      <a:pt x="2093668" y="6583545"/>
                    </a:lnTo>
                    <a:lnTo>
                      <a:pt x="2148132" y="6566231"/>
                    </a:lnTo>
                    <a:close/>
                    <a:moveTo>
                      <a:pt x="2184400" y="6574888"/>
                    </a:moveTo>
                    <a:cubicBezTo>
                      <a:pt x="2184243" y="6539929"/>
                      <a:pt x="2155860" y="6511672"/>
                      <a:pt x="2120900" y="6511672"/>
                    </a:cubicBezTo>
                    <a:cubicBezTo>
                      <a:pt x="2085940" y="6511672"/>
                      <a:pt x="2057557" y="6539929"/>
                      <a:pt x="2057400" y="6574888"/>
                    </a:cubicBezTo>
                    <a:cubicBezTo>
                      <a:pt x="2057557" y="6609847"/>
                      <a:pt x="2085940" y="6638105"/>
                      <a:pt x="2120900" y="6638105"/>
                    </a:cubicBezTo>
                    <a:cubicBezTo>
                      <a:pt x="2155860" y="6638105"/>
                      <a:pt x="2184243" y="6609847"/>
                      <a:pt x="2184400" y="6574888"/>
                    </a:cubicBezTo>
                    <a:close/>
                  </a:path>
                </a:pathLst>
              </a:custGeom>
              <a:solidFill>
                <a:srgbClr val="C3BEBD"/>
              </a:solidFill>
            </p:spPr>
          </p:sp>
        </p:grpSp>
      </p:grpSp>
      <p:pic>
        <p:nvPicPr>
          <p:cNvPr name="Picture 32" id="32"/>
          <p:cNvPicPr>
            <a:picLocks noChangeAspect="true"/>
          </p:cNvPicPr>
          <p:nvPr/>
        </p:nvPicPr>
        <p:blipFill>
          <a:blip r:embed="rId2"/>
          <a:srcRect l="13537" t="0" r="18510" b="6920"/>
          <a:stretch>
            <a:fillRect/>
          </a:stretch>
        </p:blipFill>
        <p:spPr>
          <a:xfrm flipH="false" flipV="false" rot="0">
            <a:off x="4647293" y="2782982"/>
            <a:ext cx="10137023" cy="4721037"/>
          </a:xfrm>
          <a:prstGeom prst="rect">
            <a:avLst/>
          </a:prstGeom>
        </p:spPr>
      </p:pic>
      <p:sp>
        <p:nvSpPr>
          <p:cNvPr name="TextBox 33" id="33"/>
          <p:cNvSpPr txBox="true"/>
          <p:nvPr/>
        </p:nvSpPr>
        <p:spPr>
          <a:xfrm rot="0">
            <a:off x="1028700" y="438150"/>
            <a:ext cx="7237185"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Gráfico variável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13C61"/>
        </a:solidFill>
      </p:bgPr>
    </p:bg>
    <p:spTree>
      <p:nvGrpSpPr>
        <p:cNvPr id="1" name=""/>
        <p:cNvGrpSpPr/>
        <p:nvPr/>
      </p:nvGrpSpPr>
      <p:grpSpPr>
        <a:xfrm>
          <a:off x="0" y="0"/>
          <a:ext cx="0" cy="0"/>
          <a:chOff x="0" y="0"/>
          <a:chExt cx="0" cy="0"/>
        </a:xfrm>
      </p:grpSpPr>
      <p:sp>
        <p:nvSpPr>
          <p:cNvPr name="AutoShape 2" id="2"/>
          <p:cNvSpPr/>
          <p:nvPr/>
        </p:nvSpPr>
        <p:spPr>
          <a:xfrm rot="0">
            <a:off x="10757811" y="-270930"/>
            <a:ext cx="7793062" cy="10828860"/>
          </a:xfrm>
          <a:prstGeom prst="rect">
            <a:avLst/>
          </a:prstGeom>
          <a:solidFill>
            <a:srgbClr val="FFFFFF"/>
          </a:solidFill>
        </p:spPr>
      </p:sp>
      <p:pic>
        <p:nvPicPr>
          <p:cNvPr name="Picture 3" id="3"/>
          <p:cNvPicPr>
            <a:picLocks noChangeAspect="true"/>
          </p:cNvPicPr>
          <p:nvPr/>
        </p:nvPicPr>
        <p:blipFill>
          <a:blip r:embed="rId2"/>
          <a:srcRect l="7103" t="3743" r="7534" b="4211"/>
          <a:stretch>
            <a:fillRect/>
          </a:stretch>
        </p:blipFill>
        <p:spPr>
          <a:xfrm flipH="false" flipV="false" rot="0">
            <a:off x="3352535" y="2270871"/>
            <a:ext cx="11582929" cy="5745259"/>
          </a:xfrm>
          <a:prstGeom prst="rect">
            <a:avLst/>
          </a:prstGeom>
        </p:spPr>
      </p:pic>
      <p:sp>
        <p:nvSpPr>
          <p:cNvPr name="TextBox 4" id="4"/>
          <p:cNvSpPr txBox="true"/>
          <p:nvPr/>
        </p:nvSpPr>
        <p:spPr>
          <a:xfrm rot="0">
            <a:off x="817748" y="205083"/>
            <a:ext cx="9804231" cy="1162050"/>
          </a:xfrm>
          <a:prstGeom prst="rect">
            <a:avLst/>
          </a:prstGeom>
        </p:spPr>
        <p:txBody>
          <a:bodyPr anchor="t" rtlCol="false" tIns="0" lIns="0" bIns="0" rIns="0">
            <a:spAutoFit/>
          </a:bodyPr>
          <a:lstStyle/>
          <a:p>
            <a:pPr algn="l">
              <a:lnSpc>
                <a:spcPts val="9000"/>
              </a:lnSpc>
            </a:pPr>
            <a:r>
              <a:rPr lang="en-US" sz="7500" spc="150">
                <a:solidFill>
                  <a:srgbClr val="FFFFFF"/>
                </a:solidFill>
                <a:latin typeface="Josefin Slab"/>
              </a:rPr>
              <a:t>Simulado de orçamento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DAEIJq8D6DE</dc:identifier>
  <dcterms:modified xsi:type="dcterms:W3CDTF">2011-08-01T06:04:30Z</dcterms:modified>
  <cp:revision>1</cp:revision>
  <dc:title>cyber life</dc:title>
</cp:coreProperties>
</file>