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61" r:id="rId2"/>
    <p:sldId id="256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NO RICARDO GOMES DA SILVA" initials="BRGDS" lastIdx="1" clrIdx="0">
    <p:extLst>
      <p:ext uri="{19B8F6BF-5375-455C-9EA6-DF929625EA0E}">
        <p15:presenceInfo xmlns:p15="http://schemas.microsoft.com/office/powerpoint/2012/main" userId="BRUNO RICARDO GOMES DA SIL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66FF99"/>
    <a:srgbClr val="FFCC00"/>
    <a:srgbClr val="33CCFF"/>
    <a:srgbClr val="00FF00"/>
    <a:srgbClr val="CCFF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50" d="100"/>
          <a:sy n="50" d="100"/>
        </p:scale>
        <p:origin x="148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A6A08-5F96-4FE2-9328-59EAC2C5CB80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54520-D5D4-498D-ADF0-136A8427E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869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4FF0-0E5D-4CB9-B19B-7DC3D3391724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AF89-97D5-4E2E-90EE-C28B4549E3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23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4FF0-0E5D-4CB9-B19B-7DC3D3391724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AF89-97D5-4E2E-90EE-C28B4549E3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5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4FF0-0E5D-4CB9-B19B-7DC3D3391724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AF89-97D5-4E2E-90EE-C28B4549E3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23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4FF0-0E5D-4CB9-B19B-7DC3D3391724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AF89-97D5-4E2E-90EE-C28B4549E3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30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4FF0-0E5D-4CB9-B19B-7DC3D3391724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AF89-97D5-4E2E-90EE-C28B4549E3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90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4FF0-0E5D-4CB9-B19B-7DC3D3391724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AF89-97D5-4E2E-90EE-C28B4549E3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25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4FF0-0E5D-4CB9-B19B-7DC3D3391724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AF89-97D5-4E2E-90EE-C28B4549E3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22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4FF0-0E5D-4CB9-B19B-7DC3D3391724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AF89-97D5-4E2E-90EE-C28B4549E3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00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4FF0-0E5D-4CB9-B19B-7DC3D3391724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AF89-97D5-4E2E-90EE-C28B4549E3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15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4FF0-0E5D-4CB9-B19B-7DC3D3391724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AF89-97D5-4E2E-90EE-C28B4549E3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86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4FF0-0E5D-4CB9-B19B-7DC3D3391724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AF89-97D5-4E2E-90EE-C28B4549E3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1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F4FF0-0E5D-4CB9-B19B-7DC3D3391724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FAF89-97D5-4E2E-90EE-C28B4549E3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7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" name="Imagem 111" descr="Desenho de personagens de desenho animado&#10;&#10;Descrição gerada automaticamente">
            <a:extLst>
              <a:ext uri="{FF2B5EF4-FFF2-40B4-BE49-F238E27FC236}">
                <a16:creationId xmlns:a16="http://schemas.microsoft.com/office/drawing/2014/main" id="{51F6C3FA-49F6-4F11-BE8E-2E04C4691A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32BA5090-BB3E-4731-9586-D5491BB5D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133" y="1550215"/>
            <a:ext cx="8086685" cy="119401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br>
              <a:rPr lang="pt-BR" sz="8000" dirty="0">
                <a:latin typeface="Impact" panose="020B0806030902050204" pitchFamily="34" charset="0"/>
              </a:rPr>
            </a:br>
            <a:br>
              <a:rPr lang="pt-BR" sz="8000" dirty="0">
                <a:latin typeface="Impact" panose="020B0806030902050204" pitchFamily="34" charset="0"/>
              </a:rPr>
            </a:br>
            <a:r>
              <a:rPr lang="pt-BR" sz="8000" dirty="0">
                <a:solidFill>
                  <a:srgbClr val="FFCC00"/>
                </a:solidFill>
                <a:latin typeface="Impact" panose="020B0806030902050204" pitchFamily="34" charset="0"/>
              </a:rPr>
              <a:t>Saikou Mangás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C42382C-31AB-4455-B2AB-B96102CC29E2}"/>
              </a:ext>
            </a:extLst>
          </p:cNvPr>
          <p:cNvSpPr txBox="1"/>
          <p:nvPr/>
        </p:nvSpPr>
        <p:spPr>
          <a:xfrm>
            <a:off x="2862203" y="5711513"/>
            <a:ext cx="6659482" cy="1359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Bruno Ricardo Gomes Da Silva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1ADSB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AFD30239-4141-493E-8784-5B1C62EA5609}"/>
              </a:ext>
            </a:extLst>
          </p:cNvPr>
          <p:cNvSpPr txBox="1"/>
          <p:nvPr/>
        </p:nvSpPr>
        <p:spPr>
          <a:xfrm>
            <a:off x="9521685" y="3222146"/>
            <a:ext cx="192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Projeto Individual</a:t>
            </a:r>
            <a:endParaRPr lang="pt-BR" dirty="0"/>
          </a:p>
        </p:txBody>
      </p:sp>
      <p:sp>
        <p:nvSpPr>
          <p:cNvPr id="114" name="Retângulo 113">
            <a:extLst>
              <a:ext uri="{FF2B5EF4-FFF2-40B4-BE49-F238E27FC236}">
                <a16:creationId xmlns:a16="http://schemas.microsoft.com/office/drawing/2014/main" id="{7E84FCFE-1DD4-4E22-A493-5611EC056844}"/>
              </a:ext>
            </a:extLst>
          </p:cNvPr>
          <p:cNvSpPr/>
          <p:nvPr/>
        </p:nvSpPr>
        <p:spPr>
          <a:xfrm>
            <a:off x="9503600" y="3267139"/>
            <a:ext cx="1826018" cy="3080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461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976CE5D-D39A-4A5A-98BB-EBE01F512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7" y="0"/>
            <a:ext cx="6195392" cy="166818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6600" kern="1200" dirty="0">
                <a:solidFill>
                  <a:srgbClr val="0070C0"/>
                </a:solidFill>
                <a:latin typeface="Impact" panose="020B080603090205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Animes e Mangás</a:t>
            </a:r>
            <a:br>
              <a:rPr lang="en-US" sz="6600" kern="1200" dirty="0">
                <a:solidFill>
                  <a:srgbClr val="0070C0"/>
                </a:solidFill>
                <a:latin typeface="Impact" panose="020B080603090205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600" kern="1200" dirty="0">
                <a:solidFill>
                  <a:srgbClr val="0070C0"/>
                </a:solidFill>
                <a:latin typeface="Impact" panose="020B080603090205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C2DC8D2-B5B2-448C-A355-0D51224D30B5}"/>
              </a:ext>
            </a:extLst>
          </p:cNvPr>
          <p:cNvSpPr txBox="1"/>
          <p:nvPr/>
        </p:nvSpPr>
        <p:spPr>
          <a:xfrm>
            <a:off x="2005157" y="4961730"/>
            <a:ext cx="4604004" cy="1342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pt-BR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Confundido muitas vezes com as HQs, esse tipo de leitura se tornou uma febre após algumas adaptações de obras para a televisão, que são os conhecidos animes.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546F4CB-4BF3-4E83-A790-127E1CB38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17" b="23323"/>
          <a:stretch/>
        </p:blipFill>
        <p:spPr>
          <a:xfrm>
            <a:off x="6609161" y="3429001"/>
            <a:ext cx="5582839" cy="3428999"/>
          </a:xfrm>
          <a:prstGeom prst="rect">
            <a:avLst/>
          </a:prstGeom>
          <a:solidFill>
            <a:srgbClr val="66FF99"/>
          </a:solidFill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C901124-BA1B-4DC6-83B5-A3391A160B14}"/>
              </a:ext>
            </a:extLst>
          </p:cNvPr>
          <p:cNvSpPr txBox="1"/>
          <p:nvPr/>
        </p:nvSpPr>
        <p:spPr>
          <a:xfrm>
            <a:off x="1389653" y="3237022"/>
            <a:ext cx="4604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Os mangás abordam todos os temas, como vida escolar, trabalho, esportes, amor, guerra, medo, literatura japonesa e chinesa, economia, finanças, e muito mais.</a:t>
            </a:r>
          </a:p>
        </p:txBody>
      </p:sp>
      <p:pic>
        <p:nvPicPr>
          <p:cNvPr id="19" name="Imagem 18" descr="Desenho de personagens de desenho animado&#10;&#10;Descrição gerada automaticamente">
            <a:extLst>
              <a:ext uri="{FF2B5EF4-FFF2-40B4-BE49-F238E27FC236}">
                <a16:creationId xmlns:a16="http://schemas.microsoft.com/office/drawing/2014/main" id="{D077C413-B8AF-4E88-9AA0-096F9F4F4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161" y="0"/>
            <a:ext cx="5792384" cy="342900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CDDF8510-C2BD-4D23-86CE-5379EA9A864A}"/>
              </a:ext>
            </a:extLst>
          </p:cNvPr>
          <p:cNvSpPr txBox="1"/>
          <p:nvPr/>
        </p:nvSpPr>
        <p:spPr>
          <a:xfrm>
            <a:off x="441799" y="1843978"/>
            <a:ext cx="4604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Anime (em japonês: </a:t>
            </a:r>
            <a:r>
              <a:rPr lang="ja-JP" altLang="pt-BR" dirty="0">
                <a:latin typeface="Open Sans" panose="020B0606030504020204" pitchFamily="34" charset="0"/>
                <a:cs typeface="Open Sans" panose="020B0606030504020204" pitchFamily="34" charset="0"/>
              </a:rPr>
              <a:t>アニメ</a:t>
            </a:r>
            <a:r>
              <a:rPr lang="pt-BR" altLang="ja-JP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), </a:t>
            </a: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 refere à animação ou desenho animado. A palavra é a pronúncia abreviada de "animação" em japonês.</a:t>
            </a:r>
          </a:p>
        </p:txBody>
      </p:sp>
    </p:spTree>
    <p:extLst>
      <p:ext uri="{BB962C8B-B14F-4D97-AF65-F5344CB8AC3E}">
        <p14:creationId xmlns:p14="http://schemas.microsoft.com/office/powerpoint/2010/main" val="178853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C7C59-C9EF-4480-90DC-390EC212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89" y="1"/>
            <a:ext cx="11372556" cy="1111348"/>
          </a:xfrm>
        </p:spPr>
        <p:txBody>
          <a:bodyPr>
            <a:normAutofit fontScale="90000"/>
          </a:bodyPr>
          <a:lstStyle/>
          <a:p>
            <a:r>
              <a:rPr lang="pt-BR" sz="4800" dirty="0">
                <a:solidFill>
                  <a:srgbClr val="0070C0"/>
                </a:solidFill>
                <a:latin typeface="Cooper Black" panose="0208090404030B020404" pitchFamily="18" charset="0"/>
              </a:rPr>
              <a:t>Momento em que surgiu esse interesse?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209EE55-0D67-452F-BD27-A225FEEBBE62}"/>
              </a:ext>
            </a:extLst>
          </p:cNvPr>
          <p:cNvSpPr txBox="1"/>
          <p:nvPr/>
        </p:nvSpPr>
        <p:spPr>
          <a:xfrm>
            <a:off x="337931" y="1388348"/>
            <a:ext cx="381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 praticamente toda minha infância e atualmente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8E916E-D2D4-4797-92DC-06610C933AFD}"/>
              </a:ext>
            </a:extLst>
          </p:cNvPr>
          <p:cNvSpPr txBox="1"/>
          <p:nvPr/>
        </p:nvSpPr>
        <p:spPr>
          <a:xfrm>
            <a:off x="337931" y="2175783"/>
            <a:ext cx="459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Eram os momentos do dia que eu mais gostava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04459FB-0306-4310-8AAD-15D26136707F}"/>
              </a:ext>
            </a:extLst>
          </p:cNvPr>
          <p:cNvSpPr txBox="1"/>
          <p:nvPr/>
        </p:nvSpPr>
        <p:spPr>
          <a:xfrm>
            <a:off x="337930" y="3038880"/>
            <a:ext cx="449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Todos os dia eu corria da escola para casa para ver um novo episodio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230B50-4468-45B0-970C-EA8D558CB532}"/>
              </a:ext>
            </a:extLst>
          </p:cNvPr>
          <p:cNvSpPr txBox="1"/>
          <p:nvPr/>
        </p:nvSpPr>
        <p:spPr>
          <a:xfrm>
            <a:off x="6669159" y="4795253"/>
            <a:ext cx="471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Saber a origem e fui atrás dos mangás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908079D-4009-4D74-A611-00B5A2AD023B}"/>
              </a:ext>
            </a:extLst>
          </p:cNvPr>
          <p:cNvSpPr txBox="1"/>
          <p:nvPr/>
        </p:nvSpPr>
        <p:spPr>
          <a:xfrm>
            <a:off x="6669159" y="5376652"/>
            <a:ext cx="440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Então eu comecei a ler muitos outros mangás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D569132-34CD-4817-A6BC-BFEF7F8A4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489" y="1183856"/>
            <a:ext cx="4499114" cy="3399331"/>
          </a:xfrm>
          <a:prstGeom prst="rect">
            <a:avLst/>
          </a:prstGeom>
        </p:spPr>
      </p:pic>
      <p:pic>
        <p:nvPicPr>
          <p:cNvPr id="14" name="Imagem 13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D5E4372A-DAA3-4527-A1A6-F6FF54482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16" y="3851217"/>
            <a:ext cx="5230965" cy="274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07B63-8538-45E8-AAD9-DD2A26441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563678" cy="1336430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rgbClr val="FFCC00"/>
                </a:solidFill>
                <a:latin typeface="Impact" panose="020B0806030902050204" pitchFamily="34" charset="0"/>
              </a:rPr>
              <a:t>Por que eu escolhi esse tema? e quais são os meus valores?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01A8979-14AE-4A3A-94E4-9A87215AA985}"/>
              </a:ext>
            </a:extLst>
          </p:cNvPr>
          <p:cNvSpPr txBox="1"/>
          <p:nvPr/>
        </p:nvSpPr>
        <p:spPr>
          <a:xfrm>
            <a:off x="183291" y="2521689"/>
            <a:ext cx="4406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 animes e mangás me ajudaram a ser mais extrovertido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57B9265-5EFD-410E-8A06-E92661B939AE}"/>
              </a:ext>
            </a:extLst>
          </p:cNvPr>
          <p:cNvSpPr txBox="1"/>
          <p:nvPr/>
        </p:nvSpPr>
        <p:spPr>
          <a:xfrm>
            <a:off x="183289" y="3347003"/>
            <a:ext cx="4406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São conteúdos que eu gosto de consumir no meu tempo livre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364FBD8-15F9-4D76-8738-EECEB5A1D3EB}"/>
              </a:ext>
            </a:extLst>
          </p:cNvPr>
          <p:cNvSpPr txBox="1"/>
          <p:nvPr/>
        </p:nvSpPr>
        <p:spPr>
          <a:xfrm>
            <a:off x="183291" y="4204761"/>
            <a:ext cx="440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 deu novas experiências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F339FD8-895C-485D-9311-7E40085BA812}"/>
              </a:ext>
            </a:extLst>
          </p:cNvPr>
          <p:cNvSpPr txBox="1"/>
          <p:nvPr/>
        </p:nvSpPr>
        <p:spPr>
          <a:xfrm>
            <a:off x="7082214" y="3108939"/>
            <a:ext cx="188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persistência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2BD1A6C-8AD8-4525-B2F0-6A3BB5D1D9A1}"/>
              </a:ext>
            </a:extLst>
          </p:cNvPr>
          <p:cNvSpPr txBox="1"/>
          <p:nvPr/>
        </p:nvSpPr>
        <p:spPr>
          <a:xfrm>
            <a:off x="7078901" y="2523240"/>
            <a:ext cx="1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simpatia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5826730-66AA-41FD-8573-714F0A60F6E6}"/>
              </a:ext>
            </a:extLst>
          </p:cNvPr>
          <p:cNvSpPr txBox="1"/>
          <p:nvPr/>
        </p:nvSpPr>
        <p:spPr>
          <a:xfrm>
            <a:off x="7078901" y="3696189"/>
            <a:ext cx="200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empatia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FE4B5D9-3E45-40C8-B612-C3E2859771D9}"/>
              </a:ext>
            </a:extLst>
          </p:cNvPr>
          <p:cNvSpPr txBox="1"/>
          <p:nvPr/>
        </p:nvSpPr>
        <p:spPr>
          <a:xfrm>
            <a:off x="9079980" y="3696189"/>
            <a:ext cx="292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bondade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33F271D-92DC-4E13-8FC2-504EEF86A9BB}"/>
              </a:ext>
            </a:extLst>
          </p:cNvPr>
          <p:cNvSpPr txBox="1"/>
          <p:nvPr/>
        </p:nvSpPr>
        <p:spPr>
          <a:xfrm>
            <a:off x="9083294" y="2521689"/>
            <a:ext cx="247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responsabilidade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34A0D46-C958-4021-9317-DAFA42409D0C}"/>
              </a:ext>
            </a:extLst>
          </p:cNvPr>
          <p:cNvSpPr txBox="1"/>
          <p:nvPr/>
        </p:nvSpPr>
        <p:spPr>
          <a:xfrm>
            <a:off x="7106987" y="4281888"/>
            <a:ext cx="1857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Vontade de aprender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BBCE99F-4DC1-4197-AC13-CE2FDA899012}"/>
              </a:ext>
            </a:extLst>
          </p:cNvPr>
          <p:cNvSpPr txBox="1"/>
          <p:nvPr/>
        </p:nvSpPr>
        <p:spPr>
          <a:xfrm>
            <a:off x="9329530" y="1073426"/>
            <a:ext cx="19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D4D6FE7-714A-4AB4-B87C-55DC443E89F9}"/>
              </a:ext>
            </a:extLst>
          </p:cNvPr>
          <p:cNvSpPr txBox="1"/>
          <p:nvPr/>
        </p:nvSpPr>
        <p:spPr>
          <a:xfrm>
            <a:off x="9083294" y="3109344"/>
            <a:ext cx="238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determinação</a:t>
            </a:r>
            <a:r>
              <a:rPr lang="pt-BR" dirty="0"/>
              <a:t>,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02C358E-FDA3-4CE4-8A70-67C7CABDCCEA}"/>
              </a:ext>
            </a:extLst>
          </p:cNvPr>
          <p:cNvSpPr txBox="1"/>
          <p:nvPr/>
        </p:nvSpPr>
        <p:spPr>
          <a:xfrm>
            <a:off x="183289" y="4818650"/>
            <a:ext cx="4406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Sempre me deixa mais alegre e relaxado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B972190-B9C7-4BC9-B291-F0C1570788D1}"/>
              </a:ext>
            </a:extLst>
          </p:cNvPr>
          <p:cNvSpPr txBox="1"/>
          <p:nvPr/>
        </p:nvSpPr>
        <p:spPr>
          <a:xfrm>
            <a:off x="9079980" y="4288505"/>
            <a:ext cx="1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Ambição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BFD864B-3B14-42E9-A066-47D60FB3201B}"/>
              </a:ext>
            </a:extLst>
          </p:cNvPr>
          <p:cNvSpPr txBox="1"/>
          <p:nvPr/>
        </p:nvSpPr>
        <p:spPr>
          <a:xfrm>
            <a:off x="7143430" y="5151203"/>
            <a:ext cx="233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Coragem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B0194B5-C294-41BD-A296-7AEECE1B936E}"/>
              </a:ext>
            </a:extLst>
          </p:cNvPr>
          <p:cNvSpPr txBox="1"/>
          <p:nvPr/>
        </p:nvSpPr>
        <p:spPr>
          <a:xfrm>
            <a:off x="9079980" y="5151203"/>
            <a:ext cx="19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Cautela</a:t>
            </a:r>
          </a:p>
        </p:txBody>
      </p:sp>
    </p:spTree>
    <p:extLst>
      <p:ext uri="{BB962C8B-B14F-4D97-AF65-F5344CB8AC3E}">
        <p14:creationId xmlns:p14="http://schemas.microsoft.com/office/powerpoint/2010/main" val="61066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7879D02-B14C-4002-B670-29CC737D3D46}"/>
              </a:ext>
            </a:extLst>
          </p:cNvPr>
          <p:cNvSpPr txBox="1"/>
          <p:nvPr/>
        </p:nvSpPr>
        <p:spPr>
          <a:xfrm>
            <a:off x="0" y="0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FFCC00"/>
                </a:solidFill>
                <a:latin typeface="Impact" panose="020B0806030902050204" pitchFamily="34" charset="0"/>
              </a:rPr>
              <a:t>Qual foi minha maior superação na realização desse desafio 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F15EDE-2391-422C-A9FD-AB099AABC261}"/>
              </a:ext>
            </a:extLst>
          </p:cNvPr>
          <p:cNvSpPr txBox="1"/>
          <p:nvPr/>
        </p:nvSpPr>
        <p:spPr>
          <a:xfrm>
            <a:off x="106017" y="3525078"/>
            <a:ext cx="7752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FFCC00"/>
                </a:solidFill>
                <a:latin typeface="Impact" panose="020B0806030902050204" pitchFamily="34" charset="0"/>
              </a:rPr>
              <a:t>Qual a minha maior dificuldade ?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84AE888-6BDF-4DDE-B4B9-AB9F5E9B5DA8}"/>
              </a:ext>
            </a:extLst>
          </p:cNvPr>
          <p:cNvSpPr txBox="1"/>
          <p:nvPr/>
        </p:nvSpPr>
        <p:spPr>
          <a:xfrm>
            <a:off x="463826" y="1659765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 conseguido fazer o site do jeito mais próximo do que eu queria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6082923-FCAE-41EC-A1CD-00659B41611B}"/>
              </a:ext>
            </a:extLst>
          </p:cNvPr>
          <p:cNvSpPr txBox="1"/>
          <p:nvPr/>
        </p:nvSpPr>
        <p:spPr>
          <a:xfrm>
            <a:off x="337931" y="4380522"/>
            <a:ext cx="327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Conseguir  me manter em apenas um tema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5073AFD-1B5C-4F40-BF19-6038C0107B94}"/>
              </a:ext>
            </a:extLst>
          </p:cNvPr>
          <p:cNvSpPr txBox="1"/>
          <p:nvPr/>
        </p:nvSpPr>
        <p:spPr>
          <a:xfrm>
            <a:off x="6911008" y="1510299"/>
            <a:ext cx="4015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Conseguir terminar todo o desafio com empolgação o tempo todo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0131362-5E04-4BA0-8C2D-A3F28AB7EAA0}"/>
              </a:ext>
            </a:extLst>
          </p:cNvPr>
          <p:cNvSpPr txBox="1"/>
          <p:nvPr/>
        </p:nvSpPr>
        <p:spPr>
          <a:xfrm>
            <a:off x="337931" y="5190335"/>
            <a:ext cx="3445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Conciliar com as outras matérias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63A252D-7811-41DB-A70B-AEE3FBE21064}"/>
              </a:ext>
            </a:extLst>
          </p:cNvPr>
          <p:cNvSpPr txBox="1"/>
          <p:nvPr/>
        </p:nvSpPr>
        <p:spPr>
          <a:xfrm>
            <a:off x="6911008" y="2532990"/>
            <a:ext cx="3790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 realizado praticamente tudo por conta própria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3C926AE-2119-4F04-8A2D-A5150C3FE305}"/>
              </a:ext>
            </a:extLst>
          </p:cNvPr>
          <p:cNvSpPr txBox="1"/>
          <p:nvPr/>
        </p:nvSpPr>
        <p:spPr>
          <a:xfrm>
            <a:off x="6778487" y="4380522"/>
            <a:ext cx="3922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 a criatividade na criação dos elementos do site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DC9EEB7-B4B1-4FC0-8510-1FE626E0DD07}"/>
              </a:ext>
            </a:extLst>
          </p:cNvPr>
          <p:cNvSpPr txBox="1"/>
          <p:nvPr/>
        </p:nvSpPr>
        <p:spPr>
          <a:xfrm>
            <a:off x="463826" y="2453922"/>
            <a:ext cx="3790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satisfação que eu tive quando eu olhei o que eu tinha feito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81ADFE6-27E2-4D4A-BCCA-1C1B76738AA6}"/>
              </a:ext>
            </a:extLst>
          </p:cNvPr>
          <p:cNvSpPr txBox="1"/>
          <p:nvPr/>
        </p:nvSpPr>
        <p:spPr>
          <a:xfrm>
            <a:off x="6798365" y="5172554"/>
            <a:ext cx="384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 a calma para fazer uma coisa de cada vez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9BCE778-07D4-48F1-B0EB-EC63CE124346}"/>
              </a:ext>
            </a:extLst>
          </p:cNvPr>
          <p:cNvSpPr txBox="1"/>
          <p:nvPr/>
        </p:nvSpPr>
        <p:spPr>
          <a:xfrm>
            <a:off x="337930" y="6049881"/>
            <a:ext cx="5917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paciência  por não entender 100% os comandos que estavam no modelo disponibilizada</a:t>
            </a:r>
          </a:p>
        </p:txBody>
      </p:sp>
    </p:spTree>
    <p:extLst>
      <p:ext uri="{BB962C8B-B14F-4D97-AF65-F5344CB8AC3E}">
        <p14:creationId xmlns:p14="http://schemas.microsoft.com/office/powerpoint/2010/main" val="371236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D85AFC0-5DFC-4C84-B3B6-59ACD4359665}"/>
              </a:ext>
            </a:extLst>
          </p:cNvPr>
          <p:cNvSpPr txBox="1"/>
          <p:nvPr/>
        </p:nvSpPr>
        <p:spPr>
          <a:xfrm>
            <a:off x="398584" y="239151"/>
            <a:ext cx="113948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70C0"/>
                </a:solidFill>
                <a:latin typeface="Impact" panose="020B0806030902050204" pitchFamily="34" charset="0"/>
              </a:rPr>
              <a:t>Há alguém que deva receber minha gratidão por ter me ajudado a chegar no resultado final?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C6A14F6-0570-4F9E-863A-9AAA0AA7AE86}"/>
              </a:ext>
            </a:extLst>
          </p:cNvPr>
          <p:cNvSpPr txBox="1"/>
          <p:nvPr/>
        </p:nvSpPr>
        <p:spPr>
          <a:xfrm>
            <a:off x="398584" y="2743200"/>
            <a:ext cx="528007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Gabriel Alvares da Silva</a:t>
            </a:r>
          </a:p>
          <a:p>
            <a:r>
              <a:rPr lang="pt-BR" sz="24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Matheus Pinheiro Barbosa</a:t>
            </a:r>
          </a:p>
          <a:p>
            <a:r>
              <a:rPr lang="pt-BR" sz="24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Nicholas de Campos Carvalho</a:t>
            </a:r>
          </a:p>
          <a:p>
            <a:r>
              <a:rPr lang="pt-BR" sz="24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Jorge Uliam de Lima</a:t>
            </a:r>
          </a:p>
          <a:p>
            <a:r>
              <a:rPr lang="pt-BR" sz="24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Guilherme Rodrigues Miranda 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056DCF8-DA0B-4E76-8002-5937A4132C27}"/>
              </a:ext>
            </a:extLst>
          </p:cNvPr>
          <p:cNvSpPr txBox="1"/>
          <p:nvPr/>
        </p:nvSpPr>
        <p:spPr>
          <a:xfrm>
            <a:off x="7118252" y="2743200"/>
            <a:ext cx="4675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Isabela vitória da Silva</a:t>
            </a:r>
          </a:p>
          <a:p>
            <a:r>
              <a:rPr lang="pt-BR" sz="24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Maxwell Gomes </a:t>
            </a:r>
          </a:p>
          <a:p>
            <a:r>
              <a:rPr lang="pt-BR" sz="24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Sandra Gomes</a:t>
            </a:r>
          </a:p>
          <a:p>
            <a:r>
              <a:rPr lang="pt-BR" sz="2400" dirty="0" err="1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Stefani</a:t>
            </a:r>
            <a:r>
              <a:rPr lang="pt-BR" sz="24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Rayane</a:t>
            </a:r>
          </a:p>
          <a:p>
            <a:endParaRPr lang="pt-BR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568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971834F-59A9-4F12-B4BC-091C3328798D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Muito obrigado!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" name="Imagem 9" descr="Padrão do plano de fundo&#10;&#10;Descrição gerada automaticamente">
            <a:extLst>
              <a:ext uri="{FF2B5EF4-FFF2-40B4-BE49-F238E27FC236}">
                <a16:creationId xmlns:a16="http://schemas.microsoft.com/office/drawing/2014/main" id="{770094FB-B954-40BC-A4DF-78AE50C101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868485" y="10"/>
            <a:ext cx="732351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0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Cooper Black</vt:lpstr>
      <vt:lpstr>Impact</vt:lpstr>
      <vt:lpstr>Open Sans</vt:lpstr>
      <vt:lpstr>Times New Roman</vt:lpstr>
      <vt:lpstr>Office Theme</vt:lpstr>
      <vt:lpstr>  Saikou Mangás</vt:lpstr>
      <vt:lpstr>Animes e Mangás ?</vt:lpstr>
      <vt:lpstr>Momento em que surgiu esse interesse?</vt:lpstr>
      <vt:lpstr>Por que eu escolhi esse tema? e quais são os meus valores?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Saikou Mangás</dc:title>
  <dc:creator>BRUNO RICARDO GOMES DA SILVA</dc:creator>
  <cp:lastModifiedBy>BRUNO RICARDO GOMES DA SILVA</cp:lastModifiedBy>
  <cp:revision>1</cp:revision>
  <dcterms:created xsi:type="dcterms:W3CDTF">2020-12-04T13:38:45Z</dcterms:created>
  <dcterms:modified xsi:type="dcterms:W3CDTF">2020-12-04T13:39:34Z</dcterms:modified>
</cp:coreProperties>
</file>