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E5DA-7046-448E-846E-B7FFF339E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37D0A-5F9A-4D54-8593-6113296A1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7561-37F7-476C-A282-4657750F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DD58-B161-4B96-A2CF-72FF77DC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C611-A2C6-4BD3-9408-48029F14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43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48AB-8D60-47F0-8AEF-CD9B701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75068-C34E-4034-853B-B7C69137C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8ABE-5BD6-4D08-8F82-FD72BB3D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5F60-EC9D-4FE8-9220-C52260C5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B6F4-250D-4FDD-B740-FE27AB0B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0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B513F-0C16-4897-BD56-B75B249BC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E3816-DFFC-48CB-B994-B31530CFD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0E51-053C-43F7-AE26-A5D4DF78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37D5-8E66-4BB8-8D09-DF4F77A0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7748-82B2-40C0-B687-6DEEF10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0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6CFA-70BB-4F6A-BFF1-27973C19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1C0D-DBCC-4724-9417-E2AB91DF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DB98-CA1B-4FD5-8249-773090BA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1713-2E8F-4DE8-B91B-E65CEBF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2BBA-E220-4866-BE69-44692A20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1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010F-12ED-4AE7-B453-1546B21E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14ACB-5F97-43FA-BF73-B2A40CA6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10E9-2F97-4376-ABC3-4DDFD722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69B3-3E2D-4C9B-BFA6-7156338F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ADBD-061A-4976-83AF-409033DF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74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0862-9203-4256-B26A-4BAEE21A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AC9F-B163-4174-81FB-590FE0AA8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E93FC-4EB9-4D49-BA7A-37FEAC4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F2A9-999A-4A03-97F8-13F3C799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13A87-8BD5-4F24-9B1A-84068EDA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52592-776D-4AEA-882A-97FD006B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4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42E4-C89A-4723-AD50-812DCDFE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E45E3-94E2-4CC5-AA50-5E1AB544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143A1-C29C-44CD-B3C5-323D6597D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5DF52-44C6-459F-B6D2-3E75FF5EE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BF846-FD25-4232-80FD-76A6EF39A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2E74E-8350-4D83-B0A1-2AD9C16F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0AF45-1DDE-4022-BE4F-068E5590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81604-449F-4C31-9795-5D180289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5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103C-3F26-4F49-BCA9-EF76DA09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CBF6D-6537-4007-8EC6-638403DE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FAE0D-8CC7-400A-BD39-81DBAB3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1046A-962D-41B1-8946-74F43A9C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FCD52-3AD3-4B43-ABE8-F5AEF7CD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9BA0E-33F2-46F6-B474-4732A8A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3F2BB-16F5-49CB-B0CF-1220CC52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3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5900-F9A3-46A4-86C4-444A640F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A697-6386-4028-8F31-EAB9B3F4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88D93-5A1B-475F-B124-16F667A0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7B520-BD23-4F5C-A2C8-2BD4B017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4465-8D42-4A20-8FDE-81018F38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A8EE4-E073-4F79-AA7E-38CE1941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1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6B89-7EF8-4BAF-AC90-DBB95F21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895E3-4489-4E21-9131-CFAD43BAD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FB66D-5D5F-408D-B81B-4C2A074FF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ABF9-EEA3-4BE2-B03D-A1176F12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06722-7D55-4640-8D9E-9653DD1E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12331-C1E4-48A1-812A-678A6F67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77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FEB17-1F8B-41EE-8723-0477501D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4E9F5-E097-4D06-ADF2-E6369D6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36DC-DAEC-46E3-9AC1-060C28B6C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DCE3-8E53-450E-8984-DAC7093EC07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6006-C1A7-46DD-A165-7F240055D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7E80-C15F-4F83-8B3F-51787262F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7AD4-C528-4BFA-968A-4E65E350E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3">
            <a:extLst>
              <a:ext uri="{FF2B5EF4-FFF2-40B4-BE49-F238E27FC236}">
                <a16:creationId xmlns:a16="http://schemas.microsoft.com/office/drawing/2014/main" id="{0865E166-B816-4CD3-AC44-57D381627C3C}"/>
              </a:ext>
            </a:extLst>
          </p:cNvPr>
          <p:cNvSpPr/>
          <p:nvPr/>
        </p:nvSpPr>
        <p:spPr>
          <a:xfrm>
            <a:off x="2597187" y="3393156"/>
            <a:ext cx="1270412" cy="554019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7D719-9080-4F37-934C-C6880E413B2E}"/>
              </a:ext>
            </a:extLst>
          </p:cNvPr>
          <p:cNvSpPr txBox="1"/>
          <p:nvPr/>
        </p:nvSpPr>
        <p:spPr>
          <a:xfrm>
            <a:off x="2597186" y="3485499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Any digit \d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D95074-2CDB-4919-8BC4-88408301D1F5}"/>
              </a:ext>
            </a:extLst>
          </p:cNvPr>
          <p:cNvSpPr/>
          <p:nvPr/>
        </p:nvSpPr>
        <p:spPr>
          <a:xfrm>
            <a:off x="2597188" y="2356807"/>
            <a:ext cx="1125070" cy="5540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A7837-2977-4AA6-B06C-09A9B3A5C4D9}"/>
              </a:ext>
            </a:extLst>
          </p:cNvPr>
          <p:cNvSpPr txBox="1"/>
          <p:nvPr/>
        </p:nvSpPr>
        <p:spPr>
          <a:xfrm>
            <a:off x="2597187" y="244915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37394-995F-4F0C-AF2A-FAC3741A99A3}"/>
              </a:ext>
            </a:extLst>
          </p:cNvPr>
          <p:cNvSpPr/>
          <p:nvPr/>
        </p:nvSpPr>
        <p:spPr>
          <a:xfrm>
            <a:off x="3129705" y="2449150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E06C3D-D43C-48F2-A5B0-B44EA7082A94}"/>
              </a:ext>
            </a:extLst>
          </p:cNvPr>
          <p:cNvSpPr/>
          <p:nvPr/>
        </p:nvSpPr>
        <p:spPr>
          <a:xfrm>
            <a:off x="4370294" y="2356807"/>
            <a:ext cx="1613647" cy="5540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873D5-DBD1-4149-A7F6-A2A3DB6B6C78}"/>
              </a:ext>
            </a:extLst>
          </p:cNvPr>
          <p:cNvSpPr txBox="1"/>
          <p:nvPr/>
        </p:nvSpPr>
        <p:spPr>
          <a:xfrm>
            <a:off x="4942480" y="2449150"/>
            <a:ext cx="5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01F158-5288-4CE4-9E01-4964D96FA257}"/>
              </a:ext>
            </a:extLst>
          </p:cNvPr>
          <p:cNvSpPr/>
          <p:nvPr/>
        </p:nvSpPr>
        <p:spPr>
          <a:xfrm>
            <a:off x="4538186" y="2449150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41087-E561-4020-AC0E-5655440F0517}"/>
              </a:ext>
            </a:extLst>
          </p:cNvPr>
          <p:cNvSpPr/>
          <p:nvPr/>
        </p:nvSpPr>
        <p:spPr>
          <a:xfrm>
            <a:off x="5346774" y="2449150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laque 12">
            <a:extLst>
              <a:ext uri="{FF2B5EF4-FFF2-40B4-BE49-F238E27FC236}">
                <a16:creationId xmlns:a16="http://schemas.microsoft.com/office/drawing/2014/main" id="{0AF4BB69-234C-4F5E-B46C-F3EFBF059B9F}"/>
              </a:ext>
            </a:extLst>
          </p:cNvPr>
          <p:cNvSpPr/>
          <p:nvPr/>
        </p:nvSpPr>
        <p:spPr>
          <a:xfrm>
            <a:off x="4367718" y="3388681"/>
            <a:ext cx="1410898" cy="554019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BDBB5-222B-4500-80F6-6B1A49D5F2E9}"/>
              </a:ext>
            </a:extLst>
          </p:cNvPr>
          <p:cNvSpPr txBox="1"/>
          <p:nvPr/>
        </p:nvSpPr>
        <p:spPr>
          <a:xfrm>
            <a:off x="4367717" y="3481024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Any letter \w</a:t>
            </a:r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0A77C126-C85A-4AD0-B859-601AA6BB7A4E}"/>
              </a:ext>
            </a:extLst>
          </p:cNvPr>
          <p:cNvSpPr/>
          <p:nvPr/>
        </p:nvSpPr>
        <p:spPr>
          <a:xfrm>
            <a:off x="6278736" y="3388681"/>
            <a:ext cx="1483034" cy="554019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2CAFF-425D-4114-8A5F-1EC8B90B471D}"/>
              </a:ext>
            </a:extLst>
          </p:cNvPr>
          <p:cNvSpPr txBox="1"/>
          <p:nvPr/>
        </p:nvSpPr>
        <p:spPr>
          <a:xfrm>
            <a:off x="6278735" y="3481024"/>
            <a:ext cx="14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Any character</a:t>
            </a:r>
          </a:p>
        </p:txBody>
      </p:sp>
      <p:sp>
        <p:nvSpPr>
          <p:cNvPr id="17" name="Plaque 16">
            <a:extLst>
              <a:ext uri="{FF2B5EF4-FFF2-40B4-BE49-F238E27FC236}">
                <a16:creationId xmlns:a16="http://schemas.microsoft.com/office/drawing/2014/main" id="{3F56DE8A-D99B-4BBE-AAC8-4BD5AB875B73}"/>
              </a:ext>
            </a:extLst>
          </p:cNvPr>
          <p:cNvSpPr/>
          <p:nvPr/>
        </p:nvSpPr>
        <p:spPr>
          <a:xfrm>
            <a:off x="8003417" y="3375256"/>
            <a:ext cx="2122219" cy="554019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DD5C5-77AE-4F89-849D-05FA3E9B2D73}"/>
              </a:ext>
            </a:extLst>
          </p:cNvPr>
          <p:cNvSpPr txBox="1"/>
          <p:nvPr/>
        </p:nvSpPr>
        <p:spPr>
          <a:xfrm>
            <a:off x="8003417" y="3481024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Range: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A90D1-542D-44BF-83CB-E576AED59F64}"/>
              </a:ext>
            </a:extLst>
          </p:cNvPr>
          <p:cNvSpPr/>
          <p:nvPr/>
        </p:nvSpPr>
        <p:spPr>
          <a:xfrm>
            <a:off x="8807468" y="3481024"/>
            <a:ext cx="404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4B9C3A-4371-4094-AE7E-14052B4D7372}"/>
              </a:ext>
            </a:extLst>
          </p:cNvPr>
          <p:cNvSpPr/>
          <p:nvPr/>
        </p:nvSpPr>
        <p:spPr>
          <a:xfrm>
            <a:off x="9561771" y="3481024"/>
            <a:ext cx="404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5EF8D-C3A2-4D52-9B9C-3A008FA41DDF}"/>
              </a:ext>
            </a:extLst>
          </p:cNvPr>
          <p:cNvSpPr txBox="1"/>
          <p:nvPr/>
        </p:nvSpPr>
        <p:spPr>
          <a:xfrm>
            <a:off x="9200117" y="3467599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</a:t>
            </a:r>
          </a:p>
        </p:txBody>
      </p:sp>
      <p:sp>
        <p:nvSpPr>
          <p:cNvPr id="22" name="Plaque 21">
            <a:extLst>
              <a:ext uri="{FF2B5EF4-FFF2-40B4-BE49-F238E27FC236}">
                <a16:creationId xmlns:a16="http://schemas.microsoft.com/office/drawing/2014/main" id="{229FABA5-72DA-424D-98C3-0535A3E57587}"/>
              </a:ext>
            </a:extLst>
          </p:cNvPr>
          <p:cNvSpPr/>
          <p:nvPr/>
        </p:nvSpPr>
        <p:spPr>
          <a:xfrm>
            <a:off x="879174" y="3375256"/>
            <a:ext cx="1368003" cy="554019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B9F5A-3AF7-4895-BE06-BDD47A4312A9}"/>
              </a:ext>
            </a:extLst>
          </p:cNvPr>
          <p:cNvSpPr txBox="1"/>
          <p:nvPr/>
        </p:nvSpPr>
        <p:spPr>
          <a:xfrm>
            <a:off x="879173" y="3467599"/>
            <a:ext cx="134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space</a:t>
            </a:r>
          </a:p>
        </p:txBody>
      </p:sp>
      <p:sp>
        <p:nvSpPr>
          <p:cNvPr id="26" name="Plaque 25">
            <a:extLst>
              <a:ext uri="{FF2B5EF4-FFF2-40B4-BE49-F238E27FC236}">
                <a16:creationId xmlns:a16="http://schemas.microsoft.com/office/drawing/2014/main" id="{6FC9701B-7E18-4404-B29D-FA201A5C7D5F}"/>
              </a:ext>
            </a:extLst>
          </p:cNvPr>
          <p:cNvSpPr/>
          <p:nvPr/>
        </p:nvSpPr>
        <p:spPr>
          <a:xfrm>
            <a:off x="7717309" y="4240329"/>
            <a:ext cx="2408327" cy="554019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119DD9-E6BF-459F-8FF4-A647BAEDDE05}"/>
              </a:ext>
            </a:extLst>
          </p:cNvPr>
          <p:cNvSpPr txBox="1"/>
          <p:nvPr/>
        </p:nvSpPr>
        <p:spPr>
          <a:xfrm>
            <a:off x="7728352" y="4332672"/>
            <a:ext cx="115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Character: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E91F5F-EDDD-4E0E-9552-A896200C431D}"/>
              </a:ext>
            </a:extLst>
          </p:cNvPr>
          <p:cNvSpPr/>
          <p:nvPr/>
        </p:nvSpPr>
        <p:spPr>
          <a:xfrm>
            <a:off x="8971000" y="4332672"/>
            <a:ext cx="9278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911D59-F159-4B71-97F8-A541C54E1B4C}"/>
              </a:ext>
            </a:extLst>
          </p:cNvPr>
          <p:cNvSpPr/>
          <p:nvPr/>
        </p:nvSpPr>
        <p:spPr>
          <a:xfrm>
            <a:off x="1907951" y="1414157"/>
            <a:ext cx="1814307" cy="5540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19D915-BBF7-44A0-BCE0-39AAD5A7FAFB}"/>
              </a:ext>
            </a:extLst>
          </p:cNvPr>
          <p:cNvSpPr txBox="1"/>
          <p:nvPr/>
        </p:nvSpPr>
        <p:spPr>
          <a:xfrm>
            <a:off x="1907951" y="1482500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Starts with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1BD146-2C0E-4D88-AD02-6980E5C24675}"/>
              </a:ext>
            </a:extLst>
          </p:cNvPr>
          <p:cNvSpPr/>
          <p:nvPr/>
        </p:nvSpPr>
        <p:spPr>
          <a:xfrm>
            <a:off x="3110557" y="1505144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727F63B-3F66-42C6-B084-11669FC6F5E5}"/>
              </a:ext>
            </a:extLst>
          </p:cNvPr>
          <p:cNvSpPr/>
          <p:nvPr/>
        </p:nvSpPr>
        <p:spPr>
          <a:xfrm>
            <a:off x="4121589" y="1403195"/>
            <a:ext cx="1814307" cy="5540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3150F-ABB3-4884-AA5E-9BD618A0388C}"/>
              </a:ext>
            </a:extLst>
          </p:cNvPr>
          <p:cNvSpPr txBox="1"/>
          <p:nvPr/>
        </p:nvSpPr>
        <p:spPr>
          <a:xfrm>
            <a:off x="4121589" y="147153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Ends with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CF326F-C126-478E-836D-CA042CB3B8F2}"/>
              </a:ext>
            </a:extLst>
          </p:cNvPr>
          <p:cNvSpPr/>
          <p:nvPr/>
        </p:nvSpPr>
        <p:spPr>
          <a:xfrm>
            <a:off x="5324195" y="1494182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670E8D0-B33D-4623-958D-D11B8CFA59AD}"/>
              </a:ext>
            </a:extLst>
          </p:cNvPr>
          <p:cNvSpPr/>
          <p:nvPr/>
        </p:nvSpPr>
        <p:spPr>
          <a:xfrm>
            <a:off x="1317812" y="524595"/>
            <a:ext cx="2668437" cy="554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8710FE-ED55-430B-937E-163012AE4FC5}"/>
              </a:ext>
            </a:extLst>
          </p:cNvPr>
          <p:cNvSpPr txBox="1"/>
          <p:nvPr/>
        </p:nvSpPr>
        <p:spPr>
          <a:xfrm>
            <a:off x="1972168" y="609853"/>
            <a:ext cx="20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or more times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1E911A-EF6A-4EC5-9C47-0CF0C3B87675}"/>
              </a:ext>
            </a:extLst>
          </p:cNvPr>
          <p:cNvSpPr/>
          <p:nvPr/>
        </p:nvSpPr>
        <p:spPr>
          <a:xfrm>
            <a:off x="1491741" y="605668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1BA6B3D-F6EF-4C5B-B12C-C107C01B0076}"/>
              </a:ext>
            </a:extLst>
          </p:cNvPr>
          <p:cNvSpPr/>
          <p:nvPr/>
        </p:nvSpPr>
        <p:spPr>
          <a:xfrm>
            <a:off x="4187912" y="502277"/>
            <a:ext cx="3692063" cy="554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D440CB-9010-43ED-9672-64A06FD439EB}"/>
              </a:ext>
            </a:extLst>
          </p:cNvPr>
          <p:cNvSpPr txBox="1"/>
          <p:nvPr/>
        </p:nvSpPr>
        <p:spPr>
          <a:xfrm>
            <a:off x="4751377" y="600776"/>
            <a:ext cx="118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between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CEF4F9-C262-4D8D-8FD4-C15B878EDC89}"/>
              </a:ext>
            </a:extLst>
          </p:cNvPr>
          <p:cNvSpPr/>
          <p:nvPr/>
        </p:nvSpPr>
        <p:spPr>
          <a:xfrm>
            <a:off x="4303588" y="594620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54FC1-DC73-45C4-8181-07085ED738E2}"/>
              </a:ext>
            </a:extLst>
          </p:cNvPr>
          <p:cNvSpPr/>
          <p:nvPr/>
        </p:nvSpPr>
        <p:spPr>
          <a:xfrm>
            <a:off x="5730301" y="594620"/>
            <a:ext cx="404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56159C-E6AC-4F70-89CA-F5FE8FF350C7}"/>
              </a:ext>
            </a:extLst>
          </p:cNvPr>
          <p:cNvSpPr/>
          <p:nvPr/>
        </p:nvSpPr>
        <p:spPr>
          <a:xfrm>
            <a:off x="6645968" y="594620"/>
            <a:ext cx="404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EBBAC7-6E21-44F9-B448-61E78C372337}"/>
              </a:ext>
            </a:extLst>
          </p:cNvPr>
          <p:cNvSpPr txBox="1"/>
          <p:nvPr/>
        </p:nvSpPr>
        <p:spPr>
          <a:xfrm>
            <a:off x="6122950" y="58119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236887-7D4A-4B37-9486-382B2ADC0994}"/>
              </a:ext>
            </a:extLst>
          </p:cNvPr>
          <p:cNvSpPr txBox="1"/>
          <p:nvPr/>
        </p:nvSpPr>
        <p:spPr>
          <a:xfrm>
            <a:off x="7111047" y="592771"/>
            <a:ext cx="118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4374732-760B-493B-885F-CC120D40DD91}"/>
              </a:ext>
            </a:extLst>
          </p:cNvPr>
          <p:cNvSpPr/>
          <p:nvPr/>
        </p:nvSpPr>
        <p:spPr>
          <a:xfrm>
            <a:off x="8227552" y="507983"/>
            <a:ext cx="2122219" cy="554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B68817-18B0-4F9C-94B3-5A3B4CFCAA85}"/>
              </a:ext>
            </a:extLst>
          </p:cNvPr>
          <p:cNvSpPr txBox="1"/>
          <p:nvPr/>
        </p:nvSpPr>
        <p:spPr>
          <a:xfrm>
            <a:off x="8881908" y="593241"/>
            <a:ext cx="149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number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31B4EF-A1AF-4A81-8039-8C9A150EC921}"/>
              </a:ext>
            </a:extLst>
          </p:cNvPr>
          <p:cNvSpPr/>
          <p:nvPr/>
        </p:nvSpPr>
        <p:spPr>
          <a:xfrm>
            <a:off x="8401481" y="589056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DDC2632-FAA3-406E-99C6-A6E76803DA1B}"/>
              </a:ext>
            </a:extLst>
          </p:cNvPr>
          <p:cNvSpPr/>
          <p:nvPr/>
        </p:nvSpPr>
        <p:spPr>
          <a:xfrm>
            <a:off x="10657534" y="507983"/>
            <a:ext cx="2408327" cy="554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F10CBE-A324-4EC9-900D-0E99FEDB33A1}"/>
              </a:ext>
            </a:extLst>
          </p:cNvPr>
          <p:cNvSpPr/>
          <p:nvPr/>
        </p:nvSpPr>
        <p:spPr>
          <a:xfrm>
            <a:off x="10831463" y="589056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B80A81-F942-4F86-A1A9-48E3D4E3D1F3}"/>
              </a:ext>
            </a:extLst>
          </p:cNvPr>
          <p:cNvSpPr txBox="1"/>
          <p:nvPr/>
        </p:nvSpPr>
        <p:spPr>
          <a:xfrm>
            <a:off x="11394542" y="589056"/>
            <a:ext cx="186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Might contain</a:t>
            </a:r>
          </a:p>
        </p:txBody>
      </p:sp>
      <p:sp>
        <p:nvSpPr>
          <p:cNvPr id="51" name="Plaque 50">
            <a:extLst>
              <a:ext uri="{FF2B5EF4-FFF2-40B4-BE49-F238E27FC236}">
                <a16:creationId xmlns:a16="http://schemas.microsoft.com/office/drawing/2014/main" id="{7530C805-5DB0-4920-8299-987267FCCC53}"/>
              </a:ext>
            </a:extLst>
          </p:cNvPr>
          <p:cNvSpPr/>
          <p:nvPr/>
        </p:nvSpPr>
        <p:spPr>
          <a:xfrm>
            <a:off x="1043013" y="4264434"/>
            <a:ext cx="2408327" cy="554019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3F1DD7-9BDA-4740-A4B1-92A8198F922B}"/>
              </a:ext>
            </a:extLst>
          </p:cNvPr>
          <p:cNvSpPr txBox="1"/>
          <p:nvPr/>
        </p:nvSpPr>
        <p:spPr>
          <a:xfrm>
            <a:off x="1054056" y="4356777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Unicode: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6397FD-ECDF-4259-8CC9-EAB03D291762}"/>
              </a:ext>
            </a:extLst>
          </p:cNvPr>
          <p:cNvSpPr/>
          <p:nvPr/>
        </p:nvSpPr>
        <p:spPr>
          <a:xfrm>
            <a:off x="2296704" y="4356777"/>
            <a:ext cx="9278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0xFF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755FFE2-7978-48AB-9C89-6453372AC4A7}"/>
              </a:ext>
            </a:extLst>
          </p:cNvPr>
          <p:cNvSpPr/>
          <p:nvPr/>
        </p:nvSpPr>
        <p:spPr>
          <a:xfrm>
            <a:off x="6189110" y="1394710"/>
            <a:ext cx="1814307" cy="5540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111483-FE11-4C4A-8F5B-9AF1FAC983A7}"/>
              </a:ext>
            </a:extLst>
          </p:cNvPr>
          <p:cNvSpPr txBox="1"/>
          <p:nvPr/>
        </p:nvSpPr>
        <p:spPr>
          <a:xfrm>
            <a:off x="6189110" y="1463053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word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0E45AB-343A-4421-A00B-866E8397B754}"/>
              </a:ext>
            </a:extLst>
          </p:cNvPr>
          <p:cNvSpPr/>
          <p:nvPr/>
        </p:nvSpPr>
        <p:spPr>
          <a:xfrm>
            <a:off x="7391716" y="1485697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0177ECF-17B0-4E43-9C1D-0A89FE92EE50}"/>
              </a:ext>
            </a:extLst>
          </p:cNvPr>
          <p:cNvSpPr/>
          <p:nvPr/>
        </p:nvSpPr>
        <p:spPr>
          <a:xfrm>
            <a:off x="8397963" y="1394710"/>
            <a:ext cx="1951808" cy="5540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0686AD-4962-417D-8084-A34721F8489E}"/>
              </a:ext>
            </a:extLst>
          </p:cNvPr>
          <p:cNvSpPr txBox="1"/>
          <p:nvPr/>
        </p:nvSpPr>
        <p:spPr>
          <a:xfrm>
            <a:off x="8397963" y="1463053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 word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DAB10C-B054-431C-A47D-C54C1659779D}"/>
              </a:ext>
            </a:extLst>
          </p:cNvPr>
          <p:cNvSpPr/>
          <p:nvPr/>
        </p:nvSpPr>
        <p:spPr>
          <a:xfrm>
            <a:off x="9721342" y="1486346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laque 59">
            <a:extLst>
              <a:ext uri="{FF2B5EF4-FFF2-40B4-BE49-F238E27FC236}">
                <a16:creationId xmlns:a16="http://schemas.microsoft.com/office/drawing/2014/main" id="{1F0CAD14-57A9-4A0D-B041-E3D2F3A65CD4}"/>
              </a:ext>
            </a:extLst>
          </p:cNvPr>
          <p:cNvSpPr/>
          <p:nvPr/>
        </p:nvSpPr>
        <p:spPr>
          <a:xfrm>
            <a:off x="3973781" y="4249949"/>
            <a:ext cx="2122219" cy="554019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1BE17B-3876-403F-A3EE-0640145BE019}"/>
              </a:ext>
            </a:extLst>
          </p:cNvPr>
          <p:cNvSpPr txBox="1"/>
          <p:nvPr/>
        </p:nvSpPr>
        <p:spPr>
          <a:xfrm>
            <a:off x="3973781" y="43557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0335C0-C4BB-4E52-B1A1-68B2AA38086D}"/>
              </a:ext>
            </a:extLst>
          </p:cNvPr>
          <p:cNvSpPr/>
          <p:nvPr/>
        </p:nvSpPr>
        <p:spPr>
          <a:xfrm>
            <a:off x="4845066" y="4355717"/>
            <a:ext cx="9574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 \t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27F6BEE-EECA-4891-B9FA-6F5D24CB7DBC}"/>
              </a:ext>
            </a:extLst>
          </p:cNvPr>
          <p:cNvSpPr/>
          <p:nvPr/>
        </p:nvSpPr>
        <p:spPr>
          <a:xfrm>
            <a:off x="6517745" y="2334043"/>
            <a:ext cx="1362230" cy="5540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18B77E-043D-4F19-9641-3DEF22C2720F}"/>
              </a:ext>
            </a:extLst>
          </p:cNvPr>
          <p:cNvSpPr txBox="1"/>
          <p:nvPr/>
        </p:nvSpPr>
        <p:spPr>
          <a:xfrm>
            <a:off x="6517744" y="2426386"/>
            <a:ext cx="5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Lazy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5F3578-60C5-43E1-8828-21E67725764B}"/>
              </a:ext>
            </a:extLst>
          </p:cNvPr>
          <p:cNvSpPr/>
          <p:nvPr/>
        </p:nvSpPr>
        <p:spPr>
          <a:xfrm>
            <a:off x="7198860" y="2449150"/>
            <a:ext cx="4042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7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Cottrell</dc:creator>
  <cp:lastModifiedBy>Adam Cottrell</cp:lastModifiedBy>
  <cp:revision>3</cp:revision>
  <dcterms:created xsi:type="dcterms:W3CDTF">2018-03-13T23:58:01Z</dcterms:created>
  <dcterms:modified xsi:type="dcterms:W3CDTF">2018-03-14T00:16:16Z</dcterms:modified>
</cp:coreProperties>
</file>