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B388-807B-4447-B979-D1202882E91D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FC7E3E8-A121-4D9E-B4F1-71DF481AAD4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31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B388-807B-4447-B979-D1202882E91D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C7E3E8-A121-4D9E-B4F1-71DF481AAD4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06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B388-807B-4447-B979-D1202882E91D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C7E3E8-A121-4D9E-B4F1-71DF481AAD4A}" type="slidenum">
              <a:rPr lang="en-GB" smtClean="0"/>
              <a:t>‹nº›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170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B388-807B-4447-B979-D1202882E91D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C7E3E8-A121-4D9E-B4F1-71DF481AAD4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77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B388-807B-4447-B979-D1202882E91D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C7E3E8-A121-4D9E-B4F1-71DF481AAD4A}" type="slidenum">
              <a:rPr lang="en-GB" smtClean="0"/>
              <a:t>‹nº›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977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B388-807B-4447-B979-D1202882E91D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C7E3E8-A121-4D9E-B4F1-71DF481AAD4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260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B388-807B-4447-B979-D1202882E91D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E3E8-A121-4D9E-B4F1-71DF481AAD4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029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B388-807B-4447-B979-D1202882E91D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E3E8-A121-4D9E-B4F1-71DF481AAD4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9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B388-807B-4447-B979-D1202882E91D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E3E8-A121-4D9E-B4F1-71DF481AAD4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96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B388-807B-4447-B979-D1202882E91D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C7E3E8-A121-4D9E-B4F1-71DF481AAD4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6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B388-807B-4447-B979-D1202882E91D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C7E3E8-A121-4D9E-B4F1-71DF481AAD4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33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B388-807B-4447-B979-D1202882E91D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C7E3E8-A121-4D9E-B4F1-71DF481AAD4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02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B388-807B-4447-B979-D1202882E91D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E3E8-A121-4D9E-B4F1-71DF481AAD4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84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B388-807B-4447-B979-D1202882E91D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E3E8-A121-4D9E-B4F1-71DF481AAD4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82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B388-807B-4447-B979-D1202882E91D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E3E8-A121-4D9E-B4F1-71DF481AAD4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69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B388-807B-4447-B979-D1202882E91D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C7E3E8-A121-4D9E-B4F1-71DF481AAD4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0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EB388-807B-4447-B979-D1202882E91D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FC7E3E8-A121-4D9E-B4F1-71DF481AAD4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0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6876" y="128399"/>
            <a:ext cx="9144000" cy="1509041"/>
          </a:xfrm>
        </p:spPr>
        <p:txBody>
          <a:bodyPr/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Trabalho Pratico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201477" y="1637440"/>
            <a:ext cx="3316735" cy="1126283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UFCD: 0771</a:t>
            </a:r>
            <a:endParaRPr lang="en-GB" sz="24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7110805" y="5872086"/>
            <a:ext cx="4338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Trabalho realizado por: </a:t>
            </a:r>
            <a:r>
              <a:rPr lang="en-GB" dirty="0" smtClean="0"/>
              <a:t>Bruno Coelho</a:t>
            </a:r>
          </a:p>
          <a:p>
            <a:r>
              <a:rPr lang="en-GB" b="1" dirty="0" smtClean="0"/>
              <a:t>Data: </a:t>
            </a:r>
            <a:r>
              <a:rPr lang="en-GB" dirty="0" smtClean="0"/>
              <a:t>19/01/2018</a:t>
            </a:r>
            <a:r>
              <a:rPr lang="en-GB" b="1" dirty="0" smtClean="0"/>
              <a:t> </a:t>
            </a:r>
            <a:endParaRPr lang="en-GB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4335332" y="2190629"/>
            <a:ext cx="5077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Conexão de Redes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Resultado de imagem para conexão de re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55" y="2903571"/>
            <a:ext cx="4782185" cy="253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45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3653" y="731687"/>
            <a:ext cx="8390963" cy="1043325"/>
          </a:xfrm>
        </p:spPr>
        <p:txBody>
          <a:bodyPr>
            <a:normAutofit fontScale="90000"/>
          </a:bodyPr>
          <a:lstStyle/>
          <a:p>
            <a:r>
              <a:rPr lang="pt-PT" b="1" dirty="0"/>
              <a:t>Categoria/tipos de Cabos de Rede</a:t>
            </a:r>
            <a:br>
              <a:rPr lang="pt-PT" b="1" dirty="0"/>
            </a:b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061434" y="1810871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pt-PT" b="1" dirty="0"/>
              <a:t>. Categorias 1 e 2</a:t>
            </a:r>
            <a:r>
              <a:rPr lang="pt-PT" dirty="0"/>
              <a:t>: Estas duas categorias de cabos não são mais reconhecidas pela TIA (Telecommunications Industry Association), que é a responsável pela definição dos padrões de cabos. Elas foram usadas no passado em instalações telefônicas e os cabos de categoria 2 chegaram a ser usados em redes Arcnet de 2.5 megabits e redes Token Ring de 4 megabits, mas não são adequados para uso em redes Ethernet</a:t>
            </a:r>
          </a:p>
          <a:p>
            <a:r>
              <a:rPr lang="pt-PT" b="1" dirty="0"/>
              <a:t>Categoria 3</a:t>
            </a:r>
            <a:r>
              <a:rPr lang="pt-PT" dirty="0"/>
              <a:t>: Este foi o primeiro padrão de cabos de par trançado desenvolvido especialmente para uso em redes. O padrão é certificado para sinalização de até 16 MHz, o que permitiu seu uso no padrão 10BASE-T, que é o padrão de redes Ethernet de 10 megabits para cabos de par trançado. Existiu ainda um padrão de 100 megabits para cabos de categoria 3, o 100BASE-T4 (veja meu artigo sobre os padrões Ethernet de 10 e 100 megabits), mas ele é pouco usado e não é suportado por todas as placas de rede.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10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699708" y="2033195"/>
            <a:ext cx="9804904" cy="3878027"/>
          </a:xfrm>
        </p:spPr>
        <p:txBody>
          <a:bodyPr/>
          <a:lstStyle/>
          <a:p>
            <a:r>
              <a:rPr lang="pt-PT" b="1" dirty="0"/>
              <a:t>Categoria 4:</a:t>
            </a:r>
            <a:r>
              <a:rPr lang="pt-PT" dirty="0"/>
              <a:t> Esta categoria de cabos tem uma qualidade um pouco superior e é certificada para sinalização de até 20 MHz. Eles foram usados em redes Token Ring de 16 megabits e também podiam ser utilizados em redes Ethernet em substituição aos cabos de categoria 3, mas na prática isso é incomum. Assim como as categorias 1 e 2, a categoria 4 não é mais reconhecida pela TIA e os cabos não são mais fabricados, ao contrário dos cabos de categoria 3, que continuam sendo usados em instalações telefônicas.</a:t>
            </a:r>
          </a:p>
          <a:p>
            <a:r>
              <a:rPr lang="pt-PT" b="1" dirty="0"/>
              <a:t>Categoria 5:</a:t>
            </a:r>
            <a:r>
              <a:rPr lang="pt-PT" dirty="0"/>
              <a:t> Os cabos de categoria 5 são o requisito mínimo para redes 100BASE-TX e 1000BASE-T, que são, respetivamente, os pacotes de rede de 100 e 1000 megabits usados atualmente. Os cabos </a:t>
            </a:r>
            <a:r>
              <a:rPr lang="pt-PT" dirty="0" err="1"/>
              <a:t>cat</a:t>
            </a:r>
            <a:r>
              <a:rPr lang="pt-PT" dirty="0"/>
              <a:t> 5 seguem padrões de fabricação muito mais estritos e suportam frequências de até 100 MHz, o que representa um grande salto sobre os cabos </a:t>
            </a:r>
            <a:r>
              <a:rPr lang="pt-PT" dirty="0" err="1"/>
              <a:t>cat</a:t>
            </a:r>
            <a:r>
              <a:rPr lang="pt-PT" dirty="0"/>
              <a:t> 3.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53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b="1" dirty="0"/>
              <a:t>Categoria 6</a:t>
            </a:r>
            <a:r>
              <a:rPr lang="pt-PT" dirty="0"/>
              <a:t>: Esta categoria de cabos foi originalmente desenvolvida para ser usada no padrão Gigabit Ethernet, mas com o desenvolvimento do padrão para cabos categoria 5 sua adoção acabou sendo retardada, já que, embora os cabos categoria 6 ofereçam uma qualidade superior, o alcance continua sendo de apenas 100 metros, de forma que, embora a melhor qualidade dos cabos </a:t>
            </a:r>
            <a:r>
              <a:rPr lang="pt-PT" dirty="0" err="1"/>
              <a:t>cat</a:t>
            </a:r>
            <a:r>
              <a:rPr lang="pt-PT" dirty="0"/>
              <a:t> 6 seja sempre desejável, acaba não existindo muito ganho na prática</a:t>
            </a:r>
            <a:r>
              <a:rPr lang="pt-PT" dirty="0" smtClean="0"/>
              <a:t>.</a:t>
            </a:r>
          </a:p>
          <a:p>
            <a:r>
              <a:rPr lang="pt-PT" dirty="0"/>
              <a:t>Existem também os cabos </a:t>
            </a:r>
            <a:r>
              <a:rPr lang="pt-PT" b="1" dirty="0"/>
              <a:t>categoria 7</a:t>
            </a:r>
            <a:r>
              <a:rPr lang="pt-PT" dirty="0"/>
              <a:t>, que podem vir a ser usados no padrão de 100 gigabits, que está em estágio inicial de desenvolvimento.</a:t>
            </a:r>
          </a:p>
          <a:p>
            <a:r>
              <a:rPr lang="pt-PT" dirty="0"/>
              <a:t>Outro padrão que pode vir (ou não) a ser usado no futuro são os conectores TERA, padrão desenvolvido pela </a:t>
            </a:r>
            <a:r>
              <a:rPr lang="pt-PT" dirty="0" err="1"/>
              <a:t>Siemon</a:t>
            </a:r>
            <a:r>
              <a:rPr lang="pt-PT" dirty="0"/>
              <a:t>. Embora muito mais caro e complexo que os conectores RJ45 atuais, o TERA oferece a vantagem de ser inteiramente blindado e utilizar um sistema especial de encaixe, que reduz a possibilidade de mal contato.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257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9889" y="903808"/>
            <a:ext cx="8911687" cy="688323"/>
          </a:xfrm>
        </p:spPr>
        <p:txBody>
          <a:bodyPr/>
          <a:lstStyle/>
          <a:p>
            <a:pPr algn="ctr"/>
            <a:r>
              <a:rPr lang="en-GB" b="1" dirty="0" err="1" smtClean="0"/>
              <a:t>Tipos</a:t>
            </a:r>
            <a:r>
              <a:rPr lang="en-GB" b="1" dirty="0" smtClean="0"/>
              <a:t> de </a:t>
            </a:r>
            <a:r>
              <a:rPr lang="en-GB" b="1" dirty="0" err="1" smtClean="0"/>
              <a:t>Rede</a:t>
            </a:r>
            <a:endParaRPr lang="en-GB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663932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357</Words>
  <Application>Microsoft Office PowerPoint</Application>
  <PresentationFormat>Ecrã Panorâmico</PresentationFormat>
  <Paragraphs>14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Haste</vt:lpstr>
      <vt:lpstr>Trabalho Pratico</vt:lpstr>
      <vt:lpstr>Categoria/tipos de Cabos de Rede </vt:lpstr>
      <vt:lpstr>Apresentação do PowerPoint</vt:lpstr>
      <vt:lpstr>Apresentação do PowerPoint</vt:lpstr>
      <vt:lpstr>Tipos de Rede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Pratico</dc:title>
  <dc:creator>S5_4</dc:creator>
  <cp:lastModifiedBy>S5_4</cp:lastModifiedBy>
  <cp:revision>7</cp:revision>
  <dcterms:created xsi:type="dcterms:W3CDTF">2018-01-19T15:15:24Z</dcterms:created>
  <dcterms:modified xsi:type="dcterms:W3CDTF">2018-01-19T16:03:04Z</dcterms:modified>
</cp:coreProperties>
</file>