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9" r:id="rId6"/>
    <p:sldId id="270" r:id="rId7"/>
    <p:sldId id="271" r:id="rId8"/>
    <p:sldId id="257" r:id="rId9"/>
    <p:sldId id="261" r:id="rId10"/>
    <p:sldId id="262" r:id="rId11"/>
    <p:sldId id="263" r:id="rId12"/>
    <p:sldId id="258" r:id="rId13"/>
    <p:sldId id="264" r:id="rId14"/>
    <p:sldId id="265" r:id="rId15"/>
    <p:sldId id="266" r:id="rId16"/>
    <p:sldId id="259" r:id="rId17"/>
    <p:sldId id="267" r:id="rId18"/>
    <p:sldId id="268" r:id="rId19"/>
    <p:sldId id="26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3607B-CACE-4EDD-B2AC-0E19276CEB08}" v="22" dt="2022-05-21T03:45:5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Risso" userId="9557f19275e537c4" providerId="LiveId" clId="{E713607B-CACE-4EDD-B2AC-0E19276CEB08}"/>
    <pc:docChg chg="undo custSel addSld delSld modSld sldOrd">
      <pc:chgData name="Bruno Risso" userId="9557f19275e537c4" providerId="LiveId" clId="{E713607B-CACE-4EDD-B2AC-0E19276CEB08}" dt="2022-05-21T03:45:57.236" v="617" actId="5793"/>
      <pc:docMkLst>
        <pc:docMk/>
      </pc:docMkLst>
      <pc:sldChg chg="modSp mod">
        <pc:chgData name="Bruno Risso" userId="9557f19275e537c4" providerId="LiveId" clId="{E713607B-CACE-4EDD-B2AC-0E19276CEB08}" dt="2022-05-21T02:33:46.366" v="15" actId="20577"/>
        <pc:sldMkLst>
          <pc:docMk/>
          <pc:sldMk cId="437789860" sldId="256"/>
        </pc:sldMkLst>
        <pc:spChg chg="mod">
          <ac:chgData name="Bruno Risso" userId="9557f19275e537c4" providerId="LiveId" clId="{E713607B-CACE-4EDD-B2AC-0E19276CEB08}" dt="2022-05-21T02:33:46.366" v="15" actId="20577"/>
          <ac:spMkLst>
            <pc:docMk/>
            <pc:sldMk cId="437789860" sldId="256"/>
            <ac:spMk id="2" creationId="{00000000-0000-0000-0000-000000000000}"/>
          </ac:spMkLst>
        </pc:spChg>
      </pc:sldChg>
      <pc:sldChg chg="modSp mod">
        <pc:chgData name="Bruno Risso" userId="9557f19275e537c4" providerId="LiveId" clId="{E713607B-CACE-4EDD-B2AC-0E19276CEB08}" dt="2022-05-21T03:45:57.236" v="617" actId="5793"/>
        <pc:sldMkLst>
          <pc:docMk/>
          <pc:sldMk cId="819084829" sldId="260"/>
        </pc:sldMkLst>
        <pc:spChg chg="mod">
          <ac:chgData name="Bruno Risso" userId="9557f19275e537c4" providerId="LiveId" clId="{E713607B-CACE-4EDD-B2AC-0E19276CEB08}" dt="2022-05-21T03:45:57.236" v="617" actId="5793"/>
          <ac:spMkLst>
            <pc:docMk/>
            <pc:sldMk cId="819084829" sldId="260"/>
            <ac:spMk id="3" creationId="{00000000-0000-0000-0000-000000000000}"/>
          </ac:spMkLst>
        </pc:spChg>
      </pc:sldChg>
      <pc:sldChg chg="addSp delSp modSp new mod setBg modClrScheme chgLayout">
        <pc:chgData name="Bruno Risso" userId="9557f19275e537c4" providerId="LiveId" clId="{E713607B-CACE-4EDD-B2AC-0E19276CEB08}" dt="2022-05-21T02:35:36.426" v="28" actId="14100"/>
        <pc:sldMkLst>
          <pc:docMk/>
          <pc:sldMk cId="2873631639" sldId="261"/>
        </pc:sldMkLst>
        <pc:spChg chg="del mod ord">
          <ac:chgData name="Bruno Risso" userId="9557f19275e537c4" providerId="LiveId" clId="{E713607B-CACE-4EDD-B2AC-0E19276CEB08}" dt="2022-05-21T02:34:17.222" v="17" actId="700"/>
          <ac:spMkLst>
            <pc:docMk/>
            <pc:sldMk cId="2873631639" sldId="261"/>
            <ac:spMk id="2" creationId="{AE6994DD-6E0F-2C21-A767-1FDE01727516}"/>
          </ac:spMkLst>
        </pc:spChg>
        <pc:spChg chg="del mod ord">
          <ac:chgData name="Bruno Risso" userId="9557f19275e537c4" providerId="LiveId" clId="{E713607B-CACE-4EDD-B2AC-0E19276CEB08}" dt="2022-05-21T02:34:17.222" v="17" actId="700"/>
          <ac:spMkLst>
            <pc:docMk/>
            <pc:sldMk cId="2873631639" sldId="261"/>
            <ac:spMk id="3" creationId="{6D580457-0FD9-E004-AAAC-317E12983940}"/>
          </ac:spMkLst>
        </pc:spChg>
        <pc:spChg chg="add mod ord">
          <ac:chgData name="Bruno Risso" userId="9557f19275e537c4" providerId="LiveId" clId="{E713607B-CACE-4EDD-B2AC-0E19276CEB08}" dt="2022-05-21T02:34:36.389" v="24" actId="20577"/>
          <ac:spMkLst>
            <pc:docMk/>
            <pc:sldMk cId="2873631639" sldId="261"/>
            <ac:spMk id="4" creationId="{55B60BFA-50CF-D77E-858D-E6B1FC136316}"/>
          </ac:spMkLst>
        </pc:spChg>
        <pc:spChg chg="add del mod ord">
          <ac:chgData name="Bruno Risso" userId="9557f19275e537c4" providerId="LiveId" clId="{E713607B-CACE-4EDD-B2AC-0E19276CEB08}" dt="2022-05-21T02:35:20.753" v="25" actId="931"/>
          <ac:spMkLst>
            <pc:docMk/>
            <pc:sldMk cId="2873631639" sldId="261"/>
            <ac:spMk id="5" creationId="{A23819EC-A012-90BB-6BF2-E14E262418E4}"/>
          </ac:spMkLst>
        </pc:spChg>
        <pc:spChg chg="add">
          <ac:chgData name="Bruno Risso" userId="9557f19275e537c4" providerId="LiveId" clId="{E713607B-CACE-4EDD-B2AC-0E19276CEB08}" dt="2022-05-21T02:34:28.216" v="18" actId="26606"/>
          <ac:spMkLst>
            <pc:docMk/>
            <pc:sldMk cId="2873631639" sldId="261"/>
            <ac:spMk id="10" creationId="{8DF4D7F6-81B5-452A-9CE6-76D81F91D41B}"/>
          </ac:spMkLst>
        </pc:spChg>
        <pc:spChg chg="add">
          <ac:chgData name="Bruno Risso" userId="9557f19275e537c4" providerId="LiveId" clId="{E713607B-CACE-4EDD-B2AC-0E19276CEB08}" dt="2022-05-21T02:34:28.216" v="18" actId="26606"/>
          <ac:spMkLst>
            <pc:docMk/>
            <pc:sldMk cId="2873631639" sldId="261"/>
            <ac:spMk id="12" creationId="{4600514D-20FB-4559-97DC-D1DC39E6C3DE}"/>
          </ac:spMkLst>
        </pc:spChg>
        <pc:spChg chg="add">
          <ac:chgData name="Bruno Risso" userId="9557f19275e537c4" providerId="LiveId" clId="{E713607B-CACE-4EDD-B2AC-0E19276CEB08}" dt="2022-05-21T02:34:28.216" v="18" actId="26606"/>
          <ac:spMkLst>
            <pc:docMk/>
            <pc:sldMk cId="2873631639" sldId="261"/>
            <ac:spMk id="14" creationId="{266F638A-E405-4AC0-B984-72E5813B0DD1}"/>
          </ac:spMkLst>
        </pc:spChg>
        <pc:spChg chg="add">
          <ac:chgData name="Bruno Risso" userId="9557f19275e537c4" providerId="LiveId" clId="{E713607B-CACE-4EDD-B2AC-0E19276CEB08}" dt="2022-05-21T02:34:28.216" v="18" actId="26606"/>
          <ac:spMkLst>
            <pc:docMk/>
            <pc:sldMk cId="2873631639" sldId="261"/>
            <ac:spMk id="20" creationId="{27B538D5-95DB-47ED-9CB4-34AE5BF78E6B}"/>
          </ac:spMkLst>
        </pc:spChg>
        <pc:picChg chg="add mod">
          <ac:chgData name="Bruno Risso" userId="9557f19275e537c4" providerId="LiveId" clId="{E713607B-CACE-4EDD-B2AC-0E19276CEB08}" dt="2022-05-21T02:35:36.426" v="28" actId="14100"/>
          <ac:picMkLst>
            <pc:docMk/>
            <pc:sldMk cId="2873631639" sldId="261"/>
            <ac:picMk id="7" creationId="{8791D357-D820-1AEA-9E7C-A079D09A2E75}"/>
          </ac:picMkLst>
        </pc:picChg>
        <pc:cxnChg chg="add">
          <ac:chgData name="Bruno Risso" userId="9557f19275e537c4" providerId="LiveId" clId="{E713607B-CACE-4EDD-B2AC-0E19276CEB08}" dt="2022-05-21T02:34:28.216" v="18" actId="26606"/>
          <ac:cxnSpMkLst>
            <pc:docMk/>
            <pc:sldMk cId="2873631639" sldId="261"/>
            <ac:cxnSpMk id="16" creationId="{7D1CBE93-B17D-4509-843C-82287C38032A}"/>
          </ac:cxnSpMkLst>
        </pc:cxnChg>
        <pc:cxnChg chg="add">
          <ac:chgData name="Bruno Risso" userId="9557f19275e537c4" providerId="LiveId" clId="{E713607B-CACE-4EDD-B2AC-0E19276CEB08}" dt="2022-05-21T02:34:28.216" v="18" actId="26606"/>
          <ac:cxnSpMkLst>
            <pc:docMk/>
            <pc:sldMk cId="2873631639" sldId="261"/>
            <ac:cxnSpMk id="18" creationId="{AE6277B4-6A43-48AB-89B2-3442221619CC}"/>
          </ac:cxnSpMkLst>
        </pc:cxnChg>
      </pc:sldChg>
      <pc:sldChg chg="new del">
        <pc:chgData name="Bruno Risso" userId="9557f19275e537c4" providerId="LiveId" clId="{E713607B-CACE-4EDD-B2AC-0E19276CEB08}" dt="2022-05-21T02:36:24.352" v="30" actId="47"/>
        <pc:sldMkLst>
          <pc:docMk/>
          <pc:sldMk cId="125085422" sldId="262"/>
        </pc:sldMkLst>
      </pc:sldChg>
      <pc:sldChg chg="addSp delSp modSp add mod setBg delDesignElem">
        <pc:chgData name="Bruno Risso" userId="9557f19275e537c4" providerId="LiveId" clId="{E713607B-CACE-4EDD-B2AC-0E19276CEB08}" dt="2022-05-21T02:36:38.427" v="43" actId="962"/>
        <pc:sldMkLst>
          <pc:docMk/>
          <pc:sldMk cId="1760553805" sldId="262"/>
        </pc:sldMkLst>
        <pc:spChg chg="add del mod">
          <ac:chgData name="Bruno Risso" userId="9557f19275e537c4" providerId="LiveId" clId="{E713607B-CACE-4EDD-B2AC-0E19276CEB08}" dt="2022-05-21T02:36:37.527" v="41" actId="931"/>
          <ac:spMkLst>
            <pc:docMk/>
            <pc:sldMk cId="1760553805" sldId="262"/>
            <ac:spMk id="3" creationId="{06A1859B-B54E-4997-055C-4656239DC16F}"/>
          </ac:spMkLst>
        </pc:spChg>
        <pc:spChg chg="mod">
          <ac:chgData name="Bruno Risso" userId="9557f19275e537c4" providerId="LiveId" clId="{E713607B-CACE-4EDD-B2AC-0E19276CEB08}" dt="2022-05-21T02:36:30.502" v="39" actId="20577"/>
          <ac:spMkLst>
            <pc:docMk/>
            <pc:sldMk cId="1760553805" sldId="262"/>
            <ac:spMk id="4" creationId="{55B60BFA-50CF-D77E-858D-E6B1FC136316}"/>
          </ac:spMkLst>
        </pc:spChg>
        <pc:spChg chg="del">
          <ac:chgData name="Bruno Risso" userId="9557f19275e537c4" providerId="LiveId" clId="{E713607B-CACE-4EDD-B2AC-0E19276CEB08}" dt="2022-05-21T02:36:26.231" v="32"/>
          <ac:spMkLst>
            <pc:docMk/>
            <pc:sldMk cId="1760553805" sldId="262"/>
            <ac:spMk id="10" creationId="{8DF4D7F6-81B5-452A-9CE6-76D81F91D41B}"/>
          </ac:spMkLst>
        </pc:spChg>
        <pc:spChg chg="del">
          <ac:chgData name="Bruno Risso" userId="9557f19275e537c4" providerId="LiveId" clId="{E713607B-CACE-4EDD-B2AC-0E19276CEB08}" dt="2022-05-21T02:36:26.231" v="32"/>
          <ac:spMkLst>
            <pc:docMk/>
            <pc:sldMk cId="1760553805" sldId="262"/>
            <ac:spMk id="12" creationId="{4600514D-20FB-4559-97DC-D1DC39E6C3DE}"/>
          </ac:spMkLst>
        </pc:spChg>
        <pc:spChg chg="del">
          <ac:chgData name="Bruno Risso" userId="9557f19275e537c4" providerId="LiveId" clId="{E713607B-CACE-4EDD-B2AC-0E19276CEB08}" dt="2022-05-21T02:36:26.231" v="32"/>
          <ac:spMkLst>
            <pc:docMk/>
            <pc:sldMk cId="1760553805" sldId="262"/>
            <ac:spMk id="14" creationId="{266F638A-E405-4AC0-B984-72E5813B0DD1}"/>
          </ac:spMkLst>
        </pc:spChg>
        <pc:spChg chg="del">
          <ac:chgData name="Bruno Risso" userId="9557f19275e537c4" providerId="LiveId" clId="{E713607B-CACE-4EDD-B2AC-0E19276CEB08}" dt="2022-05-21T02:36:26.231" v="32"/>
          <ac:spMkLst>
            <pc:docMk/>
            <pc:sldMk cId="1760553805" sldId="262"/>
            <ac:spMk id="20" creationId="{27B538D5-95DB-47ED-9CB4-34AE5BF78E6B}"/>
          </ac:spMkLst>
        </pc:spChg>
        <pc:picChg chg="add mod">
          <ac:chgData name="Bruno Risso" userId="9557f19275e537c4" providerId="LiveId" clId="{E713607B-CACE-4EDD-B2AC-0E19276CEB08}" dt="2022-05-21T02:36:38.427" v="43" actId="962"/>
          <ac:picMkLst>
            <pc:docMk/>
            <pc:sldMk cId="1760553805" sldId="262"/>
            <ac:picMk id="6" creationId="{96382B8F-F8CF-E79A-FAC4-1756868076F5}"/>
          </ac:picMkLst>
        </pc:picChg>
        <pc:picChg chg="del">
          <ac:chgData name="Bruno Risso" userId="9557f19275e537c4" providerId="LiveId" clId="{E713607B-CACE-4EDD-B2AC-0E19276CEB08}" dt="2022-05-21T02:36:32.466" v="40" actId="478"/>
          <ac:picMkLst>
            <pc:docMk/>
            <pc:sldMk cId="1760553805" sldId="262"/>
            <ac:picMk id="7" creationId="{8791D357-D820-1AEA-9E7C-A079D09A2E75}"/>
          </ac:picMkLst>
        </pc:picChg>
        <pc:cxnChg chg="del">
          <ac:chgData name="Bruno Risso" userId="9557f19275e537c4" providerId="LiveId" clId="{E713607B-CACE-4EDD-B2AC-0E19276CEB08}" dt="2022-05-21T02:36:26.231" v="32"/>
          <ac:cxnSpMkLst>
            <pc:docMk/>
            <pc:sldMk cId="1760553805" sldId="262"/>
            <ac:cxnSpMk id="16" creationId="{7D1CBE93-B17D-4509-843C-82287C38032A}"/>
          </ac:cxnSpMkLst>
        </pc:cxnChg>
        <pc:cxnChg chg="del">
          <ac:chgData name="Bruno Risso" userId="9557f19275e537c4" providerId="LiveId" clId="{E713607B-CACE-4EDD-B2AC-0E19276CEB08}" dt="2022-05-21T02:36:26.231" v="32"/>
          <ac:cxnSpMkLst>
            <pc:docMk/>
            <pc:sldMk cId="1760553805" sldId="262"/>
            <ac:cxnSpMk id="18" creationId="{AE6277B4-6A43-48AB-89B2-3442221619CC}"/>
          </ac:cxnSpMkLst>
        </pc:cxnChg>
      </pc:sldChg>
      <pc:sldChg chg="addSp delSp modSp add mod">
        <pc:chgData name="Bruno Risso" userId="9557f19275e537c4" providerId="LiveId" clId="{E713607B-CACE-4EDD-B2AC-0E19276CEB08}" dt="2022-05-21T02:43:38.660" v="53" actId="962"/>
        <pc:sldMkLst>
          <pc:docMk/>
          <pc:sldMk cId="2792209005" sldId="263"/>
        </pc:sldMkLst>
        <pc:spChg chg="add del mod">
          <ac:chgData name="Bruno Risso" userId="9557f19275e537c4" providerId="LiveId" clId="{E713607B-CACE-4EDD-B2AC-0E19276CEB08}" dt="2022-05-21T02:43:37.337" v="51" actId="931"/>
          <ac:spMkLst>
            <pc:docMk/>
            <pc:sldMk cId="2792209005" sldId="263"/>
            <ac:spMk id="3" creationId="{5EB15462-6D6A-DA71-7162-A536E3C51656}"/>
          </ac:spMkLst>
        </pc:spChg>
        <pc:spChg chg="mod">
          <ac:chgData name="Bruno Risso" userId="9557f19275e537c4" providerId="LiveId" clId="{E713607B-CACE-4EDD-B2AC-0E19276CEB08}" dt="2022-05-21T02:38:47.888" v="49" actId="20577"/>
          <ac:spMkLst>
            <pc:docMk/>
            <pc:sldMk cId="2792209005" sldId="263"/>
            <ac:spMk id="4" creationId="{55B60BFA-50CF-D77E-858D-E6B1FC136316}"/>
          </ac:spMkLst>
        </pc:spChg>
        <pc:picChg chg="del">
          <ac:chgData name="Bruno Risso" userId="9557f19275e537c4" providerId="LiveId" clId="{E713607B-CACE-4EDD-B2AC-0E19276CEB08}" dt="2022-05-21T02:43:28.600" v="50" actId="478"/>
          <ac:picMkLst>
            <pc:docMk/>
            <pc:sldMk cId="2792209005" sldId="263"/>
            <ac:picMk id="6" creationId="{96382B8F-F8CF-E79A-FAC4-1756868076F5}"/>
          </ac:picMkLst>
        </pc:picChg>
        <pc:picChg chg="add mod">
          <ac:chgData name="Bruno Risso" userId="9557f19275e537c4" providerId="LiveId" clId="{E713607B-CACE-4EDD-B2AC-0E19276CEB08}" dt="2022-05-21T02:43:38.660" v="53" actId="962"/>
          <ac:picMkLst>
            <pc:docMk/>
            <pc:sldMk cId="2792209005" sldId="263"/>
            <ac:picMk id="7" creationId="{ABB3E96A-B365-E9BB-52C8-9043204C2659}"/>
          </ac:picMkLst>
        </pc:picChg>
      </pc:sldChg>
      <pc:sldChg chg="addSp delSp modSp add mod ord setBg delDesignElem">
        <pc:chgData name="Bruno Risso" userId="9557f19275e537c4" providerId="LiveId" clId="{E713607B-CACE-4EDD-B2AC-0E19276CEB08}" dt="2022-05-21T02:54:25.623" v="199" actId="20577"/>
        <pc:sldMkLst>
          <pc:docMk/>
          <pc:sldMk cId="3990783717" sldId="264"/>
        </pc:sldMkLst>
        <pc:spChg chg="add mod">
          <ac:chgData name="Bruno Risso" userId="9557f19275e537c4" providerId="LiveId" clId="{E713607B-CACE-4EDD-B2AC-0E19276CEB08}" dt="2022-05-21T02:54:25.623" v="199" actId="20577"/>
          <ac:spMkLst>
            <pc:docMk/>
            <pc:sldMk cId="3990783717" sldId="264"/>
            <ac:spMk id="3" creationId="{492A607C-ADD2-16F6-A3D6-BA818B9A1B41}"/>
          </ac:spMkLst>
        </pc:spChg>
        <pc:spChg chg="mod">
          <ac:chgData name="Bruno Risso" userId="9557f19275e537c4" providerId="LiveId" clId="{E713607B-CACE-4EDD-B2AC-0E19276CEB08}" dt="2022-05-21T02:49:32.122" v="62" actId="20577"/>
          <ac:spMkLst>
            <pc:docMk/>
            <pc:sldMk cId="3990783717" sldId="264"/>
            <ac:spMk id="4" creationId="{55B60BFA-50CF-D77E-858D-E6B1FC136316}"/>
          </ac:spMkLst>
        </pc:spChg>
        <pc:spChg chg="del">
          <ac:chgData name="Bruno Risso" userId="9557f19275e537c4" providerId="LiveId" clId="{E713607B-CACE-4EDD-B2AC-0E19276CEB08}" dt="2022-05-21T02:49:21.226" v="55"/>
          <ac:spMkLst>
            <pc:docMk/>
            <pc:sldMk cId="3990783717" sldId="264"/>
            <ac:spMk id="10" creationId="{8DF4D7F6-81B5-452A-9CE6-76D81F91D41B}"/>
          </ac:spMkLst>
        </pc:spChg>
        <pc:spChg chg="del">
          <ac:chgData name="Bruno Risso" userId="9557f19275e537c4" providerId="LiveId" clId="{E713607B-CACE-4EDD-B2AC-0E19276CEB08}" dt="2022-05-21T02:49:21.226" v="55"/>
          <ac:spMkLst>
            <pc:docMk/>
            <pc:sldMk cId="3990783717" sldId="264"/>
            <ac:spMk id="12" creationId="{4600514D-20FB-4559-97DC-D1DC39E6C3DE}"/>
          </ac:spMkLst>
        </pc:spChg>
        <pc:spChg chg="del">
          <ac:chgData name="Bruno Risso" userId="9557f19275e537c4" providerId="LiveId" clId="{E713607B-CACE-4EDD-B2AC-0E19276CEB08}" dt="2022-05-21T02:49:21.226" v="55"/>
          <ac:spMkLst>
            <pc:docMk/>
            <pc:sldMk cId="3990783717" sldId="264"/>
            <ac:spMk id="14" creationId="{266F638A-E405-4AC0-B984-72E5813B0DD1}"/>
          </ac:spMkLst>
        </pc:spChg>
        <pc:spChg chg="del">
          <ac:chgData name="Bruno Risso" userId="9557f19275e537c4" providerId="LiveId" clId="{E713607B-CACE-4EDD-B2AC-0E19276CEB08}" dt="2022-05-21T02:49:21.226" v="55"/>
          <ac:spMkLst>
            <pc:docMk/>
            <pc:sldMk cId="3990783717" sldId="264"/>
            <ac:spMk id="20" creationId="{27B538D5-95DB-47ED-9CB4-34AE5BF78E6B}"/>
          </ac:spMkLst>
        </pc:spChg>
        <pc:picChg chg="del">
          <ac:chgData name="Bruno Risso" userId="9557f19275e537c4" providerId="LiveId" clId="{E713607B-CACE-4EDD-B2AC-0E19276CEB08}" dt="2022-05-21T02:49:33.821" v="63" actId="478"/>
          <ac:picMkLst>
            <pc:docMk/>
            <pc:sldMk cId="3990783717" sldId="264"/>
            <ac:picMk id="7" creationId="{8791D357-D820-1AEA-9E7C-A079D09A2E75}"/>
          </ac:picMkLst>
        </pc:picChg>
        <pc:cxnChg chg="del">
          <ac:chgData name="Bruno Risso" userId="9557f19275e537c4" providerId="LiveId" clId="{E713607B-CACE-4EDD-B2AC-0E19276CEB08}" dt="2022-05-21T02:49:21.226" v="55"/>
          <ac:cxnSpMkLst>
            <pc:docMk/>
            <pc:sldMk cId="3990783717" sldId="264"/>
            <ac:cxnSpMk id="16" creationId="{7D1CBE93-B17D-4509-843C-82287C38032A}"/>
          </ac:cxnSpMkLst>
        </pc:cxnChg>
        <pc:cxnChg chg="del">
          <ac:chgData name="Bruno Risso" userId="9557f19275e537c4" providerId="LiveId" clId="{E713607B-CACE-4EDD-B2AC-0E19276CEB08}" dt="2022-05-21T02:49:21.226" v="55"/>
          <ac:cxnSpMkLst>
            <pc:docMk/>
            <pc:sldMk cId="3990783717" sldId="264"/>
            <ac:cxnSpMk id="18" creationId="{AE6277B4-6A43-48AB-89B2-3442221619CC}"/>
          </ac:cxnSpMkLst>
        </pc:cxnChg>
      </pc:sldChg>
      <pc:sldChg chg="modSp add mod">
        <pc:chgData name="Bruno Risso" userId="9557f19275e537c4" providerId="LiveId" clId="{E713607B-CACE-4EDD-B2AC-0E19276CEB08}" dt="2022-05-21T03:00:28.188" v="389" actId="20577"/>
        <pc:sldMkLst>
          <pc:docMk/>
          <pc:sldMk cId="4077940845" sldId="265"/>
        </pc:sldMkLst>
        <pc:spChg chg="mod">
          <ac:chgData name="Bruno Risso" userId="9557f19275e537c4" providerId="LiveId" clId="{E713607B-CACE-4EDD-B2AC-0E19276CEB08}" dt="2022-05-21T03:00:28.188" v="389" actId="20577"/>
          <ac:spMkLst>
            <pc:docMk/>
            <pc:sldMk cId="4077940845" sldId="265"/>
            <ac:spMk id="3" creationId="{492A607C-ADD2-16F6-A3D6-BA818B9A1B41}"/>
          </ac:spMkLst>
        </pc:spChg>
        <pc:spChg chg="mod">
          <ac:chgData name="Bruno Risso" userId="9557f19275e537c4" providerId="LiveId" clId="{E713607B-CACE-4EDD-B2AC-0E19276CEB08}" dt="2022-05-21T02:54:35.502" v="206" actId="20577"/>
          <ac:spMkLst>
            <pc:docMk/>
            <pc:sldMk cId="4077940845" sldId="265"/>
            <ac:spMk id="4" creationId="{55B60BFA-50CF-D77E-858D-E6B1FC136316}"/>
          </ac:spMkLst>
        </pc:spChg>
      </pc:sldChg>
      <pc:sldChg chg="modSp add mod">
        <pc:chgData name="Bruno Risso" userId="9557f19275e537c4" providerId="LiveId" clId="{E713607B-CACE-4EDD-B2AC-0E19276CEB08}" dt="2022-05-21T03:08:20.515" v="519" actId="20577"/>
        <pc:sldMkLst>
          <pc:docMk/>
          <pc:sldMk cId="638313979" sldId="266"/>
        </pc:sldMkLst>
        <pc:spChg chg="mod">
          <ac:chgData name="Bruno Risso" userId="9557f19275e537c4" providerId="LiveId" clId="{E713607B-CACE-4EDD-B2AC-0E19276CEB08}" dt="2022-05-21T03:08:20.515" v="519" actId="20577"/>
          <ac:spMkLst>
            <pc:docMk/>
            <pc:sldMk cId="638313979" sldId="266"/>
            <ac:spMk id="3" creationId="{492A607C-ADD2-16F6-A3D6-BA818B9A1B41}"/>
          </ac:spMkLst>
        </pc:spChg>
        <pc:spChg chg="mod">
          <ac:chgData name="Bruno Risso" userId="9557f19275e537c4" providerId="LiveId" clId="{E713607B-CACE-4EDD-B2AC-0E19276CEB08}" dt="2022-05-21T03:03:15.918" v="403" actId="20577"/>
          <ac:spMkLst>
            <pc:docMk/>
            <pc:sldMk cId="638313979" sldId="266"/>
            <ac:spMk id="4" creationId="{55B60BFA-50CF-D77E-858D-E6B1FC136316}"/>
          </ac:spMkLst>
        </pc:spChg>
      </pc:sldChg>
      <pc:sldChg chg="addSp delSp modSp add mod ord">
        <pc:chgData name="Bruno Risso" userId="9557f19275e537c4" providerId="LiveId" clId="{E713607B-CACE-4EDD-B2AC-0E19276CEB08}" dt="2022-05-21T03:30:03.373" v="561" actId="20577"/>
        <pc:sldMkLst>
          <pc:docMk/>
          <pc:sldMk cId="80488750" sldId="267"/>
        </pc:sldMkLst>
        <pc:spChg chg="add del mod">
          <ac:chgData name="Bruno Risso" userId="9557f19275e537c4" providerId="LiveId" clId="{E713607B-CACE-4EDD-B2AC-0E19276CEB08}" dt="2022-05-21T03:12:45.720" v="546" actId="931"/>
          <ac:spMkLst>
            <pc:docMk/>
            <pc:sldMk cId="80488750" sldId="267"/>
            <ac:spMk id="3" creationId="{8AD790C5-4F98-3312-245E-7EFCB846FD1C}"/>
          </ac:spMkLst>
        </pc:spChg>
        <pc:spChg chg="mod">
          <ac:chgData name="Bruno Risso" userId="9557f19275e537c4" providerId="LiveId" clId="{E713607B-CACE-4EDD-B2AC-0E19276CEB08}" dt="2022-05-21T03:30:03.373" v="561" actId="20577"/>
          <ac:spMkLst>
            <pc:docMk/>
            <pc:sldMk cId="80488750" sldId="267"/>
            <ac:spMk id="4" creationId="{55B60BFA-50CF-D77E-858D-E6B1FC136316}"/>
          </ac:spMkLst>
        </pc:spChg>
        <pc:spChg chg="add del mod">
          <ac:chgData name="Bruno Risso" userId="9557f19275e537c4" providerId="LiveId" clId="{E713607B-CACE-4EDD-B2AC-0E19276CEB08}" dt="2022-05-21T03:23:26.749" v="548" actId="931"/>
          <ac:spMkLst>
            <pc:docMk/>
            <pc:sldMk cId="80488750" sldId="267"/>
            <ac:spMk id="9" creationId="{E72E3A0A-CB1D-397E-C4EC-52E6A4623F2A}"/>
          </ac:spMkLst>
        </pc:spChg>
        <pc:picChg chg="del">
          <ac:chgData name="Bruno Risso" userId="9557f19275e537c4" providerId="LiveId" clId="{E713607B-CACE-4EDD-B2AC-0E19276CEB08}" dt="2022-05-21T03:12:23.881" v="545" actId="478"/>
          <ac:picMkLst>
            <pc:docMk/>
            <pc:sldMk cId="80488750" sldId="267"/>
            <ac:picMk id="6" creationId="{96382B8F-F8CF-E79A-FAC4-1756868076F5}"/>
          </ac:picMkLst>
        </pc:picChg>
        <pc:picChg chg="add del mod">
          <ac:chgData name="Bruno Risso" userId="9557f19275e537c4" providerId="LiveId" clId="{E713607B-CACE-4EDD-B2AC-0E19276CEB08}" dt="2022-05-21T03:22:36.500" v="547" actId="478"/>
          <ac:picMkLst>
            <pc:docMk/>
            <pc:sldMk cId="80488750" sldId="267"/>
            <ac:picMk id="7" creationId="{57A79A5F-DFB0-25A6-A481-34948F3A7194}"/>
          </ac:picMkLst>
        </pc:picChg>
        <pc:picChg chg="add mod">
          <ac:chgData name="Bruno Risso" userId="9557f19275e537c4" providerId="LiveId" clId="{E713607B-CACE-4EDD-B2AC-0E19276CEB08}" dt="2022-05-21T03:23:26.749" v="548" actId="931"/>
          <ac:picMkLst>
            <pc:docMk/>
            <pc:sldMk cId="80488750" sldId="267"/>
            <ac:picMk id="11" creationId="{B604E6D4-08CB-7003-9B21-7BA1CBAE331B}"/>
          </ac:picMkLst>
        </pc:picChg>
      </pc:sldChg>
      <pc:sldChg chg="addSp delSp modSp add mod">
        <pc:chgData name="Bruno Risso" userId="9557f19275e537c4" providerId="LiveId" clId="{E713607B-CACE-4EDD-B2AC-0E19276CEB08}" dt="2022-05-21T03:30:33.886" v="591" actId="1076"/>
        <pc:sldMkLst>
          <pc:docMk/>
          <pc:sldMk cId="2332642407" sldId="268"/>
        </pc:sldMkLst>
        <pc:spChg chg="add del mod">
          <ac:chgData name="Bruno Risso" userId="9557f19275e537c4" providerId="LiveId" clId="{E713607B-CACE-4EDD-B2AC-0E19276CEB08}" dt="2022-05-21T03:30:23.374" v="583" actId="931"/>
          <ac:spMkLst>
            <pc:docMk/>
            <pc:sldMk cId="2332642407" sldId="268"/>
            <ac:spMk id="3" creationId="{6980A93E-707C-D14E-F0BC-8E9CCFAC286D}"/>
          </ac:spMkLst>
        </pc:spChg>
        <pc:spChg chg="mod">
          <ac:chgData name="Bruno Risso" userId="9557f19275e537c4" providerId="LiveId" clId="{E713607B-CACE-4EDD-B2AC-0E19276CEB08}" dt="2022-05-21T03:30:14.909" v="581" actId="20577"/>
          <ac:spMkLst>
            <pc:docMk/>
            <pc:sldMk cId="2332642407" sldId="268"/>
            <ac:spMk id="4" creationId="{55B60BFA-50CF-D77E-858D-E6B1FC136316}"/>
          </ac:spMkLst>
        </pc:spChg>
        <pc:picChg chg="add mod">
          <ac:chgData name="Bruno Risso" userId="9557f19275e537c4" providerId="LiveId" clId="{E713607B-CACE-4EDD-B2AC-0E19276CEB08}" dt="2022-05-21T03:30:33.886" v="591" actId="1076"/>
          <ac:picMkLst>
            <pc:docMk/>
            <pc:sldMk cId="2332642407" sldId="268"/>
            <ac:picMk id="6" creationId="{E3F9D795-1372-3B81-0BAA-4DEE056C3075}"/>
          </ac:picMkLst>
        </pc:picChg>
        <pc:picChg chg="del">
          <ac:chgData name="Bruno Risso" userId="9557f19275e537c4" providerId="LiveId" clId="{E713607B-CACE-4EDD-B2AC-0E19276CEB08}" dt="2022-05-21T03:30:18.360" v="582" actId="478"/>
          <ac:picMkLst>
            <pc:docMk/>
            <pc:sldMk cId="2332642407" sldId="268"/>
            <ac:picMk id="11" creationId="{B604E6D4-08CB-7003-9B21-7BA1CBAE331B}"/>
          </ac:picMkLst>
        </pc:picChg>
      </pc:sldChg>
      <pc:sldChg chg="add del">
        <pc:chgData name="Bruno Risso" userId="9557f19275e537c4" providerId="LiveId" clId="{E713607B-CACE-4EDD-B2AC-0E19276CEB08}" dt="2022-05-21T03:11:56.569" v="522"/>
        <pc:sldMkLst>
          <pc:docMk/>
          <pc:sldMk cId="246565384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wf.org.br/natureza_brasileira/reducao_de_impactos2/clima/mudancas_climaticas2/#:~:text=Aquecimento%20global%20%C3%A9%20o%20aumento,causas%20naturais%20e%20atividades%20humanas" TargetMode="External"/><Relationship Id="rId3" Type="http://schemas.openxmlformats.org/officeDocument/2006/relationships/hyperlink" Target="https://www.bikehub.com.br/" TargetMode="External"/><Relationship Id="rId7" Type="http://schemas.openxmlformats.org/officeDocument/2006/relationships/hyperlink" Target="https://www.significados.com.br/cor-preta/" TargetMode="External"/><Relationship Id="rId2" Type="http://schemas.openxmlformats.org/officeDocument/2006/relationships/hyperlink" Target="https://nuflowshop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ildefilmes.com.br/psicologia-das-cores-guia-avancado-para-profissionais/" TargetMode="External"/><Relationship Id="rId5" Type="http://schemas.openxmlformats.org/officeDocument/2006/relationships/hyperlink" Target="https://www.significados.com.br/cor-verde/" TargetMode="External"/><Relationship Id="rId4" Type="http://schemas.openxmlformats.org/officeDocument/2006/relationships/hyperlink" Target="https://caloi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wf.org.br/natureza_brasileira/reducao_de_impactos2/clima/mudancas_climaticas2/#:~:text=Aquecimento%20global%20%C3%A9%20o%20aumento,causas%20naturais%20e%20atividades%20human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Logotipo</a:t>
            </a:r>
            <a:br>
              <a:rPr lang="pt-BR" dirty="0"/>
            </a:br>
            <a:r>
              <a:rPr lang="pt-BR" dirty="0"/>
              <a:t>- Projeto </a:t>
            </a:r>
            <a:r>
              <a:rPr lang="pt-BR" dirty="0" smtClean="0"/>
              <a:t>Interdisciplinar (PI)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Fernando Risso</a:t>
            </a:r>
          </a:p>
        </p:txBody>
      </p:sp>
    </p:spTree>
    <p:extLst>
      <p:ext uri="{BB962C8B-B14F-4D97-AF65-F5344CB8AC3E}">
        <p14:creationId xmlns:p14="http://schemas.microsoft.com/office/powerpoint/2010/main" val="43778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Verde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A607C-ADD2-16F6-A3D6-BA818B9A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para representar questões biológicas e sustentáveis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Representa a natureza (especialmente as florestas)</a:t>
            </a:r>
          </a:p>
        </p:txBody>
      </p:sp>
    </p:spTree>
    <p:extLst>
      <p:ext uri="{BB962C8B-B14F-4D97-AF65-F5344CB8AC3E}">
        <p14:creationId xmlns:p14="http://schemas.microsoft.com/office/powerpoint/2010/main" val="399078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Branco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A607C-ADD2-16F6-A3D6-BA818B9A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Ressalta tranquilidade e calma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harmoniza com o verde, transparecendo algo delicado</a:t>
            </a:r>
          </a:p>
        </p:txBody>
      </p:sp>
    </p:spTree>
    <p:extLst>
      <p:ext uri="{BB962C8B-B14F-4D97-AF65-F5344CB8AC3E}">
        <p14:creationId xmlns:p14="http://schemas.microsoft.com/office/powerpoint/2010/main" val="407794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Preto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A607C-ADD2-16F6-A3D6-BA818B9A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cor associada a força e a seriedade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também a cor dos pneus das bicicletas</a:t>
            </a:r>
          </a:p>
        </p:txBody>
      </p:sp>
    </p:spTree>
    <p:extLst>
      <p:ext uri="{BB962C8B-B14F-4D97-AF65-F5344CB8AC3E}">
        <p14:creationId xmlns:p14="http://schemas.microsoft.com/office/powerpoint/2010/main" val="63831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Logotipo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253607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Primeira opção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604E6D4-08CB-7003-9B21-7BA1CBAE3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8048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Segunda opção (escolhida)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3F9D795-1372-3B81-0BAA-4DEE056C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61830" y="1437865"/>
            <a:ext cx="4810535" cy="4810535"/>
          </a:xfrm>
        </p:spPr>
      </p:pic>
    </p:spTree>
    <p:extLst>
      <p:ext uri="{BB962C8B-B14F-4D97-AF65-F5344CB8AC3E}">
        <p14:creationId xmlns:p14="http://schemas.microsoft.com/office/powerpoint/2010/main" val="233264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https://nuflowshop.com.br/</a:t>
            </a:r>
            <a:endParaRPr lang="pt-BR" dirty="0"/>
          </a:p>
          <a:p>
            <a:r>
              <a:rPr lang="pt-BR" dirty="0">
                <a:hlinkClick r:id="rId3"/>
              </a:rPr>
              <a:t>https://www.bikehub.com.br/</a:t>
            </a:r>
            <a:endParaRPr lang="pt-BR" dirty="0"/>
          </a:p>
          <a:p>
            <a:r>
              <a:rPr lang="pt-BR" dirty="0">
                <a:hlinkClick r:id="rId4"/>
              </a:rPr>
              <a:t>https://caloi.com/</a:t>
            </a:r>
            <a:endParaRPr lang="pt-BR" dirty="0"/>
          </a:p>
          <a:p>
            <a:r>
              <a:rPr lang="pt-BR" dirty="0">
                <a:hlinkClick r:id="rId5"/>
              </a:rPr>
              <a:t>https://www.significados.com.br/cor-verde/</a:t>
            </a:r>
            <a:endParaRPr lang="pt-BR" dirty="0"/>
          </a:p>
          <a:p>
            <a:r>
              <a:rPr lang="pt-BR" dirty="0">
                <a:hlinkClick r:id="rId6"/>
              </a:rPr>
              <a:t>http://www.matildefilmes.com.br/psicologia-das-cores-guia-avancado-para-profissionais/</a:t>
            </a:r>
            <a:endParaRPr lang="pt-BR" dirty="0"/>
          </a:p>
          <a:p>
            <a:r>
              <a:rPr lang="pt-BR" dirty="0">
                <a:hlinkClick r:id="rId7"/>
              </a:rPr>
              <a:t>https://www.significados.com.br/cor-preta/</a:t>
            </a:r>
            <a:endParaRPr lang="pt-BR" dirty="0"/>
          </a:p>
          <a:p>
            <a:r>
              <a:rPr lang="pt-BR" dirty="0">
                <a:hlinkClick r:id="rId8"/>
              </a:rPr>
              <a:t>https://www.wwf.org.br/natureza_brasileira/reducao_de_impactos2/clima/mudancas_climaticas2/#:~:text=Aquecimento%20global%20%C3%A9%20o%20aumento,causas%20naturais%20e%20atividades%20humanas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08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https://www.wwf.org.br/natureza_brasileira/reducao_de_impactos2/clima/mudancas_climaticas2/#:~:text=Aquecimento%20global%20%C3%A9%20o%20aumento,causas%20naturais%20e%20atividades%20humanas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05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Faculdade de Tecnologia de Araras (FATEC Araras)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Design Digital – Prof. Daniel </a:t>
            </a:r>
            <a:r>
              <a:rPr lang="pt-BR" dirty="0" err="1" smtClean="0"/>
              <a:t>Robledo</a:t>
            </a:r>
            <a:endParaRPr lang="pt-BR" dirty="0" smtClean="0"/>
          </a:p>
          <a:p>
            <a:r>
              <a:rPr lang="pt-BR" dirty="0" smtClean="0"/>
              <a:t>Bruno Fernando Risso, Fernando Maldonado, </a:t>
            </a:r>
            <a:r>
              <a:rPr lang="pt-BR" dirty="0" err="1" smtClean="0"/>
              <a:t>Klayvert</a:t>
            </a:r>
            <a:r>
              <a:rPr lang="pt-BR" dirty="0" smtClean="0"/>
              <a:t> Ryan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3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Objetivos de Desenvolvimento Sustentável da Organização das Nações Unidas (ONU)</a:t>
            </a:r>
            <a:endParaRPr lang="pt-BR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7" y="2160588"/>
            <a:ext cx="8390324" cy="3881437"/>
          </a:xfrm>
        </p:spPr>
      </p:pic>
    </p:spTree>
    <p:extLst>
      <p:ext uri="{BB962C8B-B14F-4D97-AF65-F5344CB8AC3E}">
        <p14:creationId xmlns:p14="http://schemas.microsoft.com/office/powerpoint/2010/main" val="76094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 smtClean="0"/>
              <a:t>O que é aquecimento global?</a:t>
            </a:r>
            <a:endParaRPr lang="pt-BR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Aquecimento global é o aumento da temperatura média dos oceanos e da camada de ar próxima à superfície da Terra que pode ser consequência de causas naturais e </a:t>
            </a:r>
            <a:r>
              <a:rPr lang="pt-BR" dirty="0" smtClean="0"/>
              <a:t>atividades humanas</a:t>
            </a:r>
          </a:p>
          <a:p>
            <a:r>
              <a:rPr lang="pt-BR" dirty="0" smtClean="0"/>
              <a:t>Isso ocorre por conta do aumento da intensidade do efeito estufa, ocasionado pelo aumento da emissão de gases de efeito estufa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16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Similares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são os concorrentes</a:t>
            </a:r>
          </a:p>
        </p:txBody>
      </p:sp>
    </p:spTree>
    <p:extLst>
      <p:ext uri="{BB962C8B-B14F-4D97-AF65-F5344CB8AC3E}">
        <p14:creationId xmlns:p14="http://schemas.microsoft.com/office/powerpoint/2010/main" val="255915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 err="1"/>
              <a:t>Nuflow</a:t>
            </a:r>
            <a:endParaRPr lang="pt-BR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 descr="Logotipo&#10;&#10;Descrição gerada automaticamente">
            <a:extLst>
              <a:ext uri="{FF2B5EF4-FFF2-40B4-BE49-F238E27FC236}">
                <a16:creationId xmlns:a16="http://schemas.microsoft.com/office/drawing/2014/main" id="{8791D357-D820-1AEA-9E7C-A079D09A2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342" y="2160588"/>
            <a:ext cx="4407658" cy="3594074"/>
          </a:xfrm>
        </p:spPr>
      </p:pic>
      <p:sp>
        <p:nvSpPr>
          <p:cNvPr id="2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63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 err="1"/>
              <a:t>Bikehub</a:t>
            </a:r>
            <a:endParaRPr lang="pt-BR" dirty="0"/>
          </a:p>
        </p:txBody>
      </p:sp>
      <p:pic>
        <p:nvPicPr>
          <p:cNvPr id="6" name="Espaço Reservado para Conteúdo 5" descr="Uma imagem contendo desenho, placa, comida&#10;&#10;Descrição gerada automaticamente">
            <a:extLst>
              <a:ext uri="{FF2B5EF4-FFF2-40B4-BE49-F238E27FC236}">
                <a16:creationId xmlns:a16="http://schemas.microsoft.com/office/drawing/2014/main" id="{96382B8F-F8CF-E79A-FAC4-175686807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90" y="3020354"/>
            <a:ext cx="7542857" cy="2161905"/>
          </a:xfrm>
        </p:spPr>
      </p:pic>
    </p:spTree>
    <p:extLst>
      <p:ext uri="{BB962C8B-B14F-4D97-AF65-F5344CB8AC3E}">
        <p14:creationId xmlns:p14="http://schemas.microsoft.com/office/powerpoint/2010/main" val="176055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B60BFA-50CF-D77E-858D-E6B1FC13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Caloi</a:t>
            </a:r>
          </a:p>
        </p:txBody>
      </p:sp>
      <p:pic>
        <p:nvPicPr>
          <p:cNvPr id="7" name="Espaço Reservado para Conteúdo 6" descr="Logotipo&#10;&#10;Descrição gerada automaticamente">
            <a:extLst>
              <a:ext uri="{FF2B5EF4-FFF2-40B4-BE49-F238E27FC236}">
                <a16:creationId xmlns:a16="http://schemas.microsoft.com/office/drawing/2014/main" id="{ABB3E96A-B365-E9BB-52C8-9043204C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80645"/>
            <a:ext cx="8596312" cy="3841323"/>
          </a:xfrm>
        </p:spPr>
      </p:pic>
    </p:spTree>
    <p:extLst>
      <p:ext uri="{BB962C8B-B14F-4D97-AF65-F5344CB8AC3E}">
        <p14:creationId xmlns:p14="http://schemas.microsoft.com/office/powerpoint/2010/main" val="279220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Paleta de Cores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Justificativa para as cores escolhidas</a:t>
            </a:r>
          </a:p>
        </p:txBody>
      </p:sp>
    </p:spTree>
    <p:extLst>
      <p:ext uri="{BB962C8B-B14F-4D97-AF65-F5344CB8AC3E}">
        <p14:creationId xmlns:p14="http://schemas.microsoft.com/office/powerpoint/2010/main" val="3352712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16449D5575F94AAA9C989B0F7300F8" ma:contentTypeVersion="8" ma:contentTypeDescription="Crie um novo documento." ma:contentTypeScope="" ma:versionID="281c88145d688a3f121114ad9dd10f81">
  <xsd:schema xmlns:xsd="http://www.w3.org/2001/XMLSchema" xmlns:xs="http://www.w3.org/2001/XMLSchema" xmlns:p="http://schemas.microsoft.com/office/2006/metadata/properties" xmlns:ns2="464d0ea9-67bd-4ba2-837a-4206baad1fce" xmlns:ns3="85c47643-c4af-456f-a355-e3c56ba39a15" targetNamespace="http://schemas.microsoft.com/office/2006/metadata/properties" ma:root="true" ma:fieldsID="4f254cc896f4756b625698360c3685d5" ns2:_="" ns3:_="">
    <xsd:import namespace="464d0ea9-67bd-4ba2-837a-4206baad1fce"/>
    <xsd:import namespace="85c47643-c4af-456f-a355-e3c56ba39a1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d0ea9-67bd-4ba2-837a-4206baad1fc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47643-c4af-456f-a355-e3c56ba39a1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305e990-5464-4d20-ad9b-5dff220e9ad0}" ma:internalName="TaxCatchAll" ma:showField="CatchAllData" ma:web="85c47643-c4af-456f-a355-e3c56ba39a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64d0ea9-67bd-4ba2-837a-4206baad1fce" xsi:nil="true"/>
    <TaxCatchAll xmlns="85c47643-c4af-456f-a355-e3c56ba39a15" xsi:nil="true"/>
    <lcf76f155ced4ddcb4097134ff3c332f xmlns="464d0ea9-67bd-4ba2-837a-4206baad1fc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E598C7-6496-48FF-AC91-D228124E1910}"/>
</file>

<file path=customXml/itemProps2.xml><?xml version="1.0" encoding="utf-8"?>
<ds:datastoreItem xmlns:ds="http://schemas.openxmlformats.org/officeDocument/2006/customXml" ds:itemID="{11B641B3-3B96-4920-B886-176432E55074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64d0ea9-67bd-4ba2-837a-4206baad1fce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35B090E-EF68-4E16-9E1F-D2AEBD9B9E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215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Logotipo - Projeto Interdisciplinar (PI)</vt:lpstr>
      <vt:lpstr>Faculdade de Tecnologia de Araras (FATEC Araras)</vt:lpstr>
      <vt:lpstr>Objetivos de Desenvolvimento Sustentável da Organização das Nações Unidas (ONU)</vt:lpstr>
      <vt:lpstr>O que é aquecimento global?</vt:lpstr>
      <vt:lpstr>Análise de Similares</vt:lpstr>
      <vt:lpstr>Nuflow</vt:lpstr>
      <vt:lpstr>Bikehub</vt:lpstr>
      <vt:lpstr>Caloi</vt:lpstr>
      <vt:lpstr>Paleta de Cores</vt:lpstr>
      <vt:lpstr>Verde</vt:lpstr>
      <vt:lpstr>Branco</vt:lpstr>
      <vt:lpstr>Preto</vt:lpstr>
      <vt:lpstr>Logotipo do Projeto</vt:lpstr>
      <vt:lpstr>Primeira opção</vt:lpstr>
      <vt:lpstr>Segunda opção (escolhida)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Logotipo - Projeto Interdisciplinar</dc:title>
  <dc:creator>f290ti</dc:creator>
  <cp:lastModifiedBy>f290ti</cp:lastModifiedBy>
  <cp:revision>7</cp:revision>
  <dcterms:created xsi:type="dcterms:W3CDTF">2022-04-30T13:12:42Z</dcterms:created>
  <dcterms:modified xsi:type="dcterms:W3CDTF">2022-05-28T13:17:03Z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0x0101008916449D5575F94AAA9C989B0F7300F8</vt:lpwstr>
  </property>
</Properties>
</file>