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146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0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617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7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0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0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4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74605-5A0E-4C04-941B-B09B78320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F4B95-E45C-4345-91B9-6864F3E24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pic>
        <p:nvPicPr>
          <p:cNvPr id="1026" name="Picture 2" descr="Resultado de imagem para git logo">
            <a:extLst>
              <a:ext uri="{FF2B5EF4-FFF2-40B4-BE49-F238E27FC236}">
                <a16:creationId xmlns:a16="http://schemas.microsoft.com/office/drawing/2014/main" id="{0D23C01A-991F-44F9-B399-9E62E2E8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38" y="1718855"/>
            <a:ext cx="996723" cy="9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2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9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Juntando </a:t>
            </a:r>
            <a:r>
              <a:rPr lang="pt-BR" dirty="0" err="1"/>
              <a:t>branchs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merge 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branch1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merge branch2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(O conteúdo da branch2 irá se juntar ao da branch1)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73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Criar conta em: github.com</a:t>
            </a:r>
          </a:p>
          <a:p>
            <a:r>
              <a:rPr lang="pt-BR" sz="2400" dirty="0"/>
              <a:t>Acessar o repositório: github.com/BrunoRodriguesUFS/HelloWorld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12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um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clone &lt;</a:t>
            </a:r>
            <a:r>
              <a:rPr lang="pt-BR" dirty="0" err="1"/>
              <a:t>url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clone https://github.com/BrunoRodriguesUFS/HelloWorld.git</a:t>
            </a:r>
          </a:p>
        </p:txBody>
      </p:sp>
    </p:spTree>
    <p:extLst>
      <p:ext uri="{BB962C8B-B14F-4D97-AF65-F5344CB8AC3E}">
        <p14:creationId xmlns:p14="http://schemas.microsoft.com/office/powerpoint/2010/main" val="134528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nova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-b 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-b bruno</a:t>
            </a:r>
          </a:p>
        </p:txBody>
      </p:sp>
    </p:spTree>
    <p:extLst>
      <p:ext uri="{BB962C8B-B14F-4D97-AF65-F5344CB8AC3E}">
        <p14:creationId xmlns:p14="http://schemas.microsoft.com/office/powerpoint/2010/main" val="41384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Alternando entre </a:t>
            </a:r>
            <a:r>
              <a:rPr lang="pt-BR" dirty="0" err="1"/>
              <a:t>branchs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master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bruno</a:t>
            </a:r>
          </a:p>
        </p:txBody>
      </p:sp>
    </p:spTree>
    <p:extLst>
      <p:ext uri="{BB962C8B-B14F-4D97-AF65-F5344CB8AC3E}">
        <p14:creationId xmlns:p14="http://schemas.microsoft.com/office/powerpoint/2010/main" val="39347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9076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ou removendo alterações ao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/checkout &lt;arquivo&gt;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hello-world.py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hello-world.py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00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Commitando</a:t>
            </a:r>
            <a:r>
              <a:rPr lang="pt-BR" dirty="0"/>
              <a:t>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“mensagem”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“alteração na impressão do arquivo base”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92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91959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19</TotalTime>
  <Words>194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Cortar</vt:lpstr>
      <vt:lpstr>Git</vt:lpstr>
      <vt:lpstr>Primeiros passos...</vt:lpstr>
      <vt:lpstr>Clonando um repositório</vt:lpstr>
      <vt:lpstr>Criando uma nova branch</vt:lpstr>
      <vt:lpstr>Alternando entre branchs</vt:lpstr>
      <vt:lpstr>Verificando alterações</vt:lpstr>
      <vt:lpstr>Adicionando ou removendo alterações ao commit</vt:lpstr>
      <vt:lpstr>Commitando alterações</vt:lpstr>
      <vt:lpstr>Publicando alterações</vt:lpstr>
      <vt:lpstr>Atualizando branch</vt:lpstr>
      <vt:lpstr>Juntando branchs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Bruno Rodrigues</dc:creator>
  <cp:lastModifiedBy>Bruno Rodrigues</cp:lastModifiedBy>
  <cp:revision>3</cp:revision>
  <dcterms:created xsi:type="dcterms:W3CDTF">2019-12-17T04:23:31Z</dcterms:created>
  <dcterms:modified xsi:type="dcterms:W3CDTF">2019-12-17T04:43:26Z</dcterms:modified>
</cp:coreProperties>
</file>