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61" r:id="rId9"/>
    <p:sldId id="262" r:id="rId10"/>
    <p:sldId id="277" r:id="rId11"/>
    <p:sldId id="263" r:id="rId12"/>
    <p:sldId id="279" r:id="rId13"/>
    <p:sldId id="264" r:id="rId14"/>
    <p:sldId id="267" r:id="rId15"/>
    <p:sldId id="266" r:id="rId16"/>
    <p:sldId id="268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20/11/2020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20/11/2020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20/11/2020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20/11/2020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20/11/2020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1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Utilizadores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Streams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terminar as mesmas, tal como consultar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0292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foi, provavelmente,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IDs, hash maps e guardando pointers para objetos ao invés dos próprios objetos (polimorfismo).</a:t>
            </a:r>
          </a:p>
          <a:p>
            <a:pPr lvl="1"/>
            <a:r>
              <a:rPr lang="pt-PT" sz="2200" dirty="0"/>
              <a:t>Divisão do trabalho de cada elemento por classes:</a:t>
            </a:r>
          </a:p>
          <a:p>
            <a:pPr marL="457200" lvl="1" indent="0">
              <a:buNone/>
            </a:pPr>
            <a:r>
              <a:rPr lang="pt-PT" sz="2200" dirty="0"/>
              <a:t>		</a:t>
            </a:r>
            <a:r>
              <a:rPr lang="en-US" dirty="0"/>
              <a:t>User			Stream			Admin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		           	            </a:t>
            </a:r>
            <a:r>
              <a:rPr lang="en-US" dirty="0" err="1"/>
              <a:t>StreamZ</a:t>
            </a:r>
            <a:r>
              <a:rPr lang="pt-PT" sz="2000" dirty="0"/>
              <a:t>	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6C6D7-4D15-4E2D-9640-C1B3C56D2A5E}"/>
              </a:ext>
            </a:extLst>
          </p:cNvPr>
          <p:cNvCxnSpPr>
            <a:cxnSpLocks/>
          </p:cNvCxnSpPr>
          <p:nvPr/>
        </p:nvCxnSpPr>
        <p:spPr>
          <a:xfrm>
            <a:off x="3338005" y="5323641"/>
            <a:ext cx="2148396" cy="627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51CE6-70D9-4C56-88EF-DF91997E57A8}"/>
              </a:ext>
            </a:extLst>
          </p:cNvPr>
          <p:cNvCxnSpPr>
            <a:cxnSpLocks/>
          </p:cNvCxnSpPr>
          <p:nvPr/>
        </p:nvCxnSpPr>
        <p:spPr>
          <a:xfrm>
            <a:off x="6094411" y="5291091"/>
            <a:ext cx="0" cy="488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0D0E6-5C3E-4996-90B6-D6559D23C2ED}"/>
              </a:ext>
            </a:extLst>
          </p:cNvPr>
          <p:cNvCxnSpPr>
            <a:cxnSpLocks/>
          </p:cNvCxnSpPr>
          <p:nvPr/>
        </p:nvCxnSpPr>
        <p:spPr>
          <a:xfrm flipH="1">
            <a:off x="6871317" y="5323642"/>
            <a:ext cx="1982308" cy="62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StreamZ</a:t>
            </a:r>
            <a:r>
              <a:rPr lang="pt-PT" dirty="0"/>
              <a:t> é uma plataforma de </a:t>
            </a:r>
            <a:r>
              <a:rPr lang="pt-PT" i="1" dirty="0" err="1"/>
              <a:t>streaming</a:t>
            </a:r>
            <a:r>
              <a:rPr lang="pt-PT" dirty="0"/>
              <a:t> que permite, entre outras coisas, a criação de utilizadores e a sua interação com as </a:t>
            </a:r>
            <a:r>
              <a:rPr lang="pt-PT" i="1" dirty="0" err="1"/>
              <a:t>streams</a:t>
            </a:r>
            <a:r>
              <a:rPr lang="pt-PT" i="1" dirty="0"/>
              <a:t>.</a:t>
            </a:r>
          </a:p>
          <a:p>
            <a:pPr algn="just"/>
            <a:r>
              <a:rPr lang="pt-PT" dirty="0"/>
              <a:t>Também foi pedido que a aplicação guardasse o seu estado em cada execução, usando ficheiros de texto.</a:t>
            </a:r>
          </a:p>
          <a:p>
            <a:r>
              <a:rPr lang="pt-PT" dirty="0"/>
              <a:t>Assim sendo, esta foi a estrutura básica retirada do problema: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dirty="0"/>
              <a:t>A partir da estrutura básica, a solução evoluiu e pode ser resumida no seguinte esquema:</a:t>
            </a:r>
          </a:p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r>
              <a:rPr lang="pt-PT" dirty="0"/>
              <a:t> (onde estão incluídos os menus, os containers com os objetos guardados e onde são feitas as interações entre o </a:t>
            </a:r>
            <a:r>
              <a:rPr lang="pt-PT" dirty="0" err="1"/>
              <a:t>user</a:t>
            </a:r>
            <a:r>
              <a:rPr lang="pt-PT" dirty="0"/>
              <a:t> (input) e esses objetos).</a:t>
            </a:r>
          </a:p>
          <a:p>
            <a:r>
              <a:rPr lang="pt-PT" dirty="0"/>
              <a:t>Classes mais importantes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PublicStream</a:t>
            </a:r>
            <a:endParaRPr lang="pt-PT" dirty="0"/>
          </a:p>
          <a:p>
            <a:pPr lvl="2"/>
            <a:r>
              <a:rPr lang="pt-PT" dirty="0" err="1"/>
              <a:t>PrivateStream</a:t>
            </a:r>
            <a:endParaRPr lang="pt-PT" dirty="0"/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55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Diagrama de classes (simplificado)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27574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27574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27574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56468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58395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56468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 flipH="1">
            <a:off x="2272937" y="1963443"/>
            <a:ext cx="2843348" cy="11850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14160" y="1963443"/>
            <a:ext cx="2834639" cy="11934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31234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66967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58258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58258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75420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35590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</p:cNvCxnSpPr>
          <p:nvPr/>
        </p:nvCxnSpPr>
        <p:spPr>
          <a:xfrm>
            <a:off x="4993282" y="4366967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68725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1395659" y="1272508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stCxn id="14" idx="1"/>
            <a:endCxn id="65" idx="2"/>
          </p:cNvCxnSpPr>
          <p:nvPr/>
        </p:nvCxnSpPr>
        <p:spPr>
          <a:xfrm flipH="1" flipV="1">
            <a:off x="1862360" y="1679750"/>
            <a:ext cx="3262634" cy="17641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  <a:stCxn id="16" idx="0"/>
            <a:endCxn id="65" idx="2"/>
          </p:cNvCxnSpPr>
          <p:nvPr/>
        </p:nvCxnSpPr>
        <p:spPr>
          <a:xfrm flipH="1" flipV="1">
            <a:off x="1862360" y="1679750"/>
            <a:ext cx="419286" cy="14786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1C4F3D0-F52B-4C8E-BB48-2BBF730F9052}"/>
              </a:ext>
            </a:extLst>
          </p:cNvPr>
          <p:cNvSpPr/>
          <p:nvPr/>
        </p:nvSpPr>
        <p:spPr>
          <a:xfrm>
            <a:off x="2192379" y="3978889"/>
            <a:ext cx="186601" cy="1510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791D95B-F745-4843-80EE-2AD4BF2940DA}"/>
              </a:ext>
            </a:extLst>
          </p:cNvPr>
          <p:cNvSpPr/>
          <p:nvPr/>
        </p:nvSpPr>
        <p:spPr>
          <a:xfrm>
            <a:off x="5783396" y="3975609"/>
            <a:ext cx="186601" cy="1510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6C0139A-AFC8-4D27-9B6A-D2415F5F3CD2}"/>
              </a:ext>
            </a:extLst>
          </p:cNvPr>
          <p:cNvSpPr/>
          <p:nvPr/>
        </p:nvSpPr>
        <p:spPr>
          <a:xfrm rot="20570292">
            <a:off x="1929781" y="2148345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387BC191-13DC-46A5-9F33-BFC72C0F033D}"/>
              </a:ext>
            </a:extLst>
          </p:cNvPr>
          <p:cNvSpPr/>
          <p:nvPr/>
        </p:nvSpPr>
        <p:spPr>
          <a:xfrm rot="20049270">
            <a:off x="4647187" y="2046544"/>
            <a:ext cx="227812" cy="135533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6BF83A6D-7E5C-4C6C-BA0C-4B6A0A450224}"/>
              </a:ext>
            </a:extLst>
          </p:cNvPr>
          <p:cNvSpPr/>
          <p:nvPr/>
        </p:nvSpPr>
        <p:spPr>
          <a:xfrm rot="16200000">
            <a:off x="5758296" y="2367155"/>
            <a:ext cx="227812" cy="135533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DE7DDFEE-8D68-431D-8074-C19D53C2178F}"/>
              </a:ext>
            </a:extLst>
          </p:cNvPr>
          <p:cNvSpPr/>
          <p:nvPr/>
        </p:nvSpPr>
        <p:spPr>
          <a:xfrm rot="12040735">
            <a:off x="6839582" y="2038061"/>
            <a:ext cx="227812" cy="135533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C481F1-8E2C-43FD-B56D-3B8B71AB4A5E}"/>
              </a:ext>
            </a:extLst>
          </p:cNvPr>
          <p:cNvCxnSpPr>
            <a:cxnSpLocks/>
            <a:stCxn id="65" idx="2"/>
            <a:endCxn id="18" idx="1"/>
          </p:cNvCxnSpPr>
          <p:nvPr/>
        </p:nvCxnSpPr>
        <p:spPr>
          <a:xfrm>
            <a:off x="1862360" y="1679750"/>
            <a:ext cx="6850565" cy="17641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tângulo 64">
            <a:extLst>
              <a:ext uri="{FF2B5EF4-FFF2-40B4-BE49-F238E27FC236}">
                <a16:creationId xmlns:a16="http://schemas.microsoft.com/office/drawing/2014/main" id="{5819F120-5EC4-4CFD-89B6-271E1E650C6D}"/>
              </a:ext>
            </a:extLst>
          </p:cNvPr>
          <p:cNvSpPr/>
          <p:nvPr/>
        </p:nvSpPr>
        <p:spPr>
          <a:xfrm>
            <a:off x="9739123" y="1272508"/>
            <a:ext cx="1181034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Exc</a:t>
            </a:r>
            <a:r>
              <a:rPr lang="pt-PT" dirty="0" err="1"/>
              <a:t>eções</a:t>
            </a:r>
            <a:endParaRPr lang="pt-PT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CF54936-8397-4301-A764-76B71664F011}"/>
              </a:ext>
            </a:extLst>
          </p:cNvPr>
          <p:cNvCxnSpPr>
            <a:cxnSpLocks/>
            <a:stCxn id="69" idx="1"/>
            <a:endCxn id="16" idx="3"/>
          </p:cNvCxnSpPr>
          <p:nvPr/>
        </p:nvCxnSpPr>
        <p:spPr>
          <a:xfrm flipH="1">
            <a:off x="3026229" y="1476129"/>
            <a:ext cx="6712894" cy="19696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36678B-02FF-410A-AB38-E5A0A83ED27D}"/>
              </a:ext>
            </a:extLst>
          </p:cNvPr>
          <p:cNvCxnSpPr>
            <a:cxnSpLocks/>
            <a:stCxn id="69" idx="1"/>
            <a:endCxn id="14" idx="3"/>
          </p:cNvCxnSpPr>
          <p:nvPr/>
        </p:nvCxnSpPr>
        <p:spPr>
          <a:xfrm flipH="1">
            <a:off x="6614160" y="1476129"/>
            <a:ext cx="3124963" cy="19677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18C022-2879-42F9-B8D2-7C8672F96537}"/>
              </a:ext>
            </a:extLst>
          </p:cNvPr>
          <p:cNvCxnSpPr>
            <a:stCxn id="69" idx="2"/>
            <a:endCxn id="18" idx="0"/>
          </p:cNvCxnSpPr>
          <p:nvPr/>
        </p:nvCxnSpPr>
        <p:spPr>
          <a:xfrm flipH="1">
            <a:off x="9457508" y="1679750"/>
            <a:ext cx="872132" cy="14767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E1D0B82-CBF8-4502-BE79-6DDA81B3F30B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2329061" y="1476129"/>
            <a:ext cx="74100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28F4F9CB-E863-4B4E-A4C6-DCC01485A478}"/>
              </a:ext>
            </a:extLst>
          </p:cNvPr>
          <p:cNvSpPr/>
          <p:nvPr/>
        </p:nvSpPr>
        <p:spPr>
          <a:xfrm rot="5400000">
            <a:off x="8240585" y="1408201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777C70EF-2207-4C91-85E5-53A88FCBCE02}"/>
              </a:ext>
            </a:extLst>
          </p:cNvPr>
          <p:cNvSpPr/>
          <p:nvPr/>
        </p:nvSpPr>
        <p:spPr>
          <a:xfrm rot="18263478">
            <a:off x="2451089" y="1974167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3CD1D45-0E07-481A-8AFA-99D7240B1CBF}"/>
              </a:ext>
            </a:extLst>
          </p:cNvPr>
          <p:cNvSpPr/>
          <p:nvPr/>
        </p:nvSpPr>
        <p:spPr>
          <a:xfrm rot="17105258">
            <a:off x="2914820" y="1899040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125C413D-A505-4290-AE72-DEF599C52629}"/>
              </a:ext>
            </a:extLst>
          </p:cNvPr>
          <p:cNvSpPr/>
          <p:nvPr/>
        </p:nvSpPr>
        <p:spPr>
          <a:xfrm rot="4300628">
            <a:off x="8608089" y="1707776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E28ACA8-9CBC-4B8C-8277-991AEE551EC2}"/>
              </a:ext>
            </a:extLst>
          </p:cNvPr>
          <p:cNvSpPr/>
          <p:nvPr/>
        </p:nvSpPr>
        <p:spPr>
          <a:xfrm rot="3041819">
            <a:off x="9004389" y="1820010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CF70BA5-6F61-43A2-9DDE-38E1C2756AC4}"/>
              </a:ext>
            </a:extLst>
          </p:cNvPr>
          <p:cNvSpPr/>
          <p:nvPr/>
        </p:nvSpPr>
        <p:spPr>
          <a:xfrm rot="1537480">
            <a:off x="9941082" y="2111948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11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F081C0A-9338-450A-83A7-21E1EC4DB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414" y="28841"/>
            <a:ext cx="11573023" cy="68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137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98" y="1555707"/>
            <a:ext cx="9905999" cy="421227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Date</a:t>
            </a:r>
          </a:p>
          <a:p>
            <a:pPr lvl="1"/>
            <a:r>
              <a:rPr lang="pt-PT" dirty="0" err="1"/>
              <a:t>DateIsNotValid</a:t>
            </a:r>
            <a:endParaRPr lang="pt-PT" dirty="0"/>
          </a:p>
          <a:p>
            <a:pPr lvl="1"/>
            <a:r>
              <a:rPr lang="pt-PT" dirty="0" err="1"/>
              <a:t>BadDateComp</a:t>
            </a:r>
            <a:endParaRPr lang="pt-PT" dirty="0"/>
          </a:p>
          <a:p>
            <a:r>
              <a:rPr lang="pt-PT" dirty="0" err="1"/>
              <a:t>NotOldEnough</a:t>
            </a:r>
            <a:endParaRPr lang="pt-PT" dirty="0"/>
          </a:p>
          <a:p>
            <a:r>
              <a:rPr lang="pt-PT" dirty="0" err="1"/>
              <a:t>NotInAStream</a:t>
            </a:r>
            <a:endParaRPr lang="pt-PT" dirty="0"/>
          </a:p>
          <a:p>
            <a:r>
              <a:rPr lang="pt-PT" dirty="0" err="1"/>
              <a:t>NoActiveStreams</a:t>
            </a:r>
            <a:endParaRPr lang="pt-PT" dirty="0"/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NoCapacity</a:t>
            </a:r>
            <a:endParaRPr lang="pt-PT" dirty="0"/>
          </a:p>
          <a:p>
            <a:pPr lvl="1"/>
            <a:r>
              <a:rPr lang="pt-PT" dirty="0" err="1"/>
              <a:t>NotSubscribed</a:t>
            </a:r>
            <a:endParaRPr lang="pt-PT" dirty="0"/>
          </a:p>
          <a:p>
            <a:pPr lvl="1"/>
            <a:r>
              <a:rPr lang="pt-PT" dirty="0" err="1"/>
              <a:t>AlreadyInAStream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F05B3-2AC5-42D4-8C8C-423605A7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96" y="1403670"/>
            <a:ext cx="5961501" cy="322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88D889-B7AC-41B0-831D-2E9A492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43" y="5026169"/>
            <a:ext cx="8111899" cy="741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842</Words>
  <Application>Microsoft Office PowerPoint</Application>
  <PresentationFormat>Ecrã Panorâmico</PresentationFormat>
  <Paragraphs>127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Charlemagne Std</vt:lpstr>
      <vt:lpstr>Tw Cen MT</vt:lpstr>
      <vt:lpstr>Wingdings</vt:lpstr>
      <vt:lpstr>Circuit</vt:lpstr>
      <vt:lpstr>StreamZ Projeto 1 aeda 2020/21</vt:lpstr>
      <vt:lpstr>Problema proposto (StreamZ)</vt:lpstr>
      <vt:lpstr>Descrição da solução</vt:lpstr>
      <vt:lpstr>algoritmos relevantes</vt:lpstr>
      <vt:lpstr>algoritmos relevantes</vt:lpstr>
      <vt:lpstr>Diagrama de classes (simplificado)</vt:lpstr>
      <vt:lpstr>Apresentação do PowerPoint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Bruno André Moreira Rosendo</cp:lastModifiedBy>
  <cp:revision>27</cp:revision>
  <dcterms:created xsi:type="dcterms:W3CDTF">2020-11-18T16:50:11Z</dcterms:created>
  <dcterms:modified xsi:type="dcterms:W3CDTF">2020-11-20T15:48:50Z</dcterms:modified>
</cp:coreProperties>
</file>