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4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CE682BD-06F4-4FCE-B5FE-5134258E052E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077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010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7766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984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1108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3379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8531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6088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890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27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526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232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947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157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469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700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682BD-06F4-4FCE-B5FE-5134258E052E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961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682BD-06F4-4FCE-B5FE-5134258E052E}" type="datetimeFigureOut">
              <a:rPr lang="pt-PT" smtClean="0"/>
              <a:t>16/11/2020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1B0E-D763-4525-8983-8614C84C5E4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1512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F8403FF-12CC-405E-9141-35E6A34B2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075779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pt-PT" dirty="0" err="1">
                <a:solidFill>
                  <a:srgbClr val="FFFFFF"/>
                </a:solidFill>
              </a:rPr>
              <a:t>StreamZ</a:t>
            </a:r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86B39-1A3D-47F3-AA73-86F83C4EB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pt-PT" sz="1100" dirty="0">
                <a:solidFill>
                  <a:schemeClr val="bg2"/>
                </a:solidFill>
              </a:rPr>
              <a:t>Bruno Rosendo up201906334</a:t>
            </a:r>
          </a:p>
          <a:p>
            <a:pPr algn="ctr">
              <a:lnSpc>
                <a:spcPct val="110000"/>
              </a:lnSpc>
            </a:pPr>
            <a:r>
              <a:rPr lang="pt-PT" sz="1100" dirty="0">
                <a:solidFill>
                  <a:schemeClr val="bg2"/>
                </a:solidFill>
              </a:rPr>
              <a:t>Guilherme Garrido up201905047</a:t>
            </a:r>
          </a:p>
          <a:p>
            <a:pPr algn="ctr">
              <a:lnSpc>
                <a:spcPct val="110000"/>
              </a:lnSpc>
            </a:pPr>
            <a:r>
              <a:rPr lang="pt-PT" sz="1100" dirty="0">
                <a:solidFill>
                  <a:schemeClr val="bg2"/>
                </a:solidFill>
              </a:rPr>
              <a:t>João Mesquita up201906682</a:t>
            </a:r>
          </a:p>
        </p:txBody>
      </p:sp>
    </p:spTree>
    <p:extLst>
      <p:ext uri="{BB962C8B-B14F-4D97-AF65-F5344CB8AC3E}">
        <p14:creationId xmlns:p14="http://schemas.microsoft.com/office/powerpoint/2010/main" val="189484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Algoritmos de Listagem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12274"/>
          </a:xfrm>
        </p:spPr>
        <p:txBody>
          <a:bodyPr>
            <a:normAutofit/>
          </a:bodyPr>
          <a:lstStyle/>
          <a:p>
            <a:r>
              <a:rPr lang="pt-PT" dirty="0"/>
              <a:t>Listagem de </a:t>
            </a:r>
            <a:r>
              <a:rPr lang="pt-PT" dirty="0" err="1"/>
              <a:t>streams</a:t>
            </a:r>
            <a:r>
              <a:rPr lang="pt-PT" dirty="0"/>
              <a:t> por maior número de:</a:t>
            </a:r>
          </a:p>
          <a:p>
            <a:pPr lvl="1"/>
            <a:r>
              <a:rPr lang="pt-PT" dirty="0" err="1"/>
              <a:t>Likes</a:t>
            </a:r>
            <a:endParaRPr lang="pt-PT" dirty="0"/>
          </a:p>
          <a:p>
            <a:pPr lvl="1"/>
            <a:r>
              <a:rPr lang="pt-PT" dirty="0"/>
              <a:t>Visualizações</a:t>
            </a:r>
          </a:p>
          <a:p>
            <a:r>
              <a:rPr lang="pt-PT" dirty="0">
                <a:latin typeface="-apple-system"/>
              </a:rPr>
              <a:t>U</a:t>
            </a:r>
            <a:r>
              <a:rPr lang="pt-PT" b="0" i="0" dirty="0">
                <a:effectLst/>
                <a:latin typeface="-apple-system"/>
              </a:rPr>
              <a:t>tilizando métodos de ordenação</a:t>
            </a:r>
            <a:endParaRPr lang="pt-PT" dirty="0"/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  <a:p>
            <a:pPr>
              <a:buFont typeface="Wingdings" panose="05000000000000000000" pitchFamily="2" charset="2"/>
              <a:buChar char="ü"/>
            </a:pPr>
            <a:r>
              <a:rPr lang="pt-PT" dirty="0"/>
              <a:t>Completa</a:t>
            </a:r>
          </a:p>
        </p:txBody>
      </p:sp>
    </p:spTree>
    <p:extLst>
      <p:ext uri="{BB962C8B-B14F-4D97-AF65-F5344CB8AC3E}">
        <p14:creationId xmlns:p14="http://schemas.microsoft.com/office/powerpoint/2010/main" val="360300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Algoritmos de pesquisa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81347"/>
          </a:xfrm>
        </p:spPr>
        <p:txBody>
          <a:bodyPr>
            <a:normAutofit/>
          </a:bodyPr>
          <a:lstStyle/>
          <a:p>
            <a:r>
              <a:rPr lang="pt-PT" dirty="0"/>
              <a:t>Pesquisa de </a:t>
            </a:r>
            <a:r>
              <a:rPr lang="pt-PT" dirty="0" err="1"/>
              <a:t>streams</a:t>
            </a:r>
            <a:r>
              <a:rPr lang="pt-PT" dirty="0"/>
              <a:t> por:</a:t>
            </a:r>
          </a:p>
          <a:p>
            <a:pPr lvl="1"/>
            <a:r>
              <a:rPr lang="pt-PT" dirty="0"/>
              <a:t>Título</a:t>
            </a:r>
          </a:p>
          <a:p>
            <a:pPr lvl="1"/>
            <a:r>
              <a:rPr lang="pt-PT" dirty="0"/>
              <a:t>Linguagem</a:t>
            </a:r>
          </a:p>
          <a:p>
            <a:pPr lvl="1"/>
            <a:r>
              <a:rPr lang="pt-PT" dirty="0"/>
              <a:t>Idade mínima de adesão à </a:t>
            </a:r>
            <a:r>
              <a:rPr lang="pt-PT" dirty="0" err="1"/>
              <a:t>stream</a:t>
            </a:r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 lvl="1"/>
            <a:endParaRPr lang="pt-PT" dirty="0"/>
          </a:p>
          <a:p>
            <a:pPr>
              <a:buFont typeface="Wingdings" panose="05000000000000000000" pitchFamily="2" charset="2"/>
              <a:buChar char="ü"/>
            </a:pPr>
            <a:r>
              <a:rPr lang="pt-PT" dirty="0"/>
              <a:t>Completa</a:t>
            </a:r>
          </a:p>
        </p:txBody>
      </p:sp>
    </p:spTree>
    <p:extLst>
      <p:ext uri="{BB962C8B-B14F-4D97-AF65-F5344CB8AC3E}">
        <p14:creationId xmlns:p14="http://schemas.microsoft.com/office/powerpoint/2010/main" val="2628174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AB5E-9653-4495-8BA8-0A053122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Destaque de funcionalidade - </a:t>
            </a:r>
            <a:r>
              <a:rPr lang="pt-PT" b="0" i="0" dirty="0" err="1">
                <a:effectLst/>
                <a:latin typeface="-apple-system"/>
              </a:rPr>
              <a:t>Map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B6290E6-1AF2-4B28-B896-14C02915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Simplifica as operações CRUD que envolvem utilizadores e </a:t>
            </a:r>
            <a:r>
              <a:rPr lang="pt-PT" dirty="0" err="1"/>
              <a:t>streams</a:t>
            </a:r>
            <a:endParaRPr lang="pt-PT" dirty="0"/>
          </a:p>
          <a:p>
            <a:r>
              <a:rPr lang="pt-PT" dirty="0"/>
              <a:t>Identificando-os mais facilmente</a:t>
            </a:r>
          </a:p>
          <a:p>
            <a:r>
              <a:rPr lang="pt-PT" dirty="0"/>
              <a:t>Através do uso de um ID</a:t>
            </a:r>
          </a:p>
        </p:txBody>
      </p:sp>
    </p:spTree>
    <p:extLst>
      <p:ext uri="{BB962C8B-B14F-4D97-AF65-F5344CB8AC3E}">
        <p14:creationId xmlns:p14="http://schemas.microsoft.com/office/powerpoint/2010/main" val="386675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8CC53-CC20-4B95-A85C-43207608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Principais dificuldades encontradas; esforço de cada elemento do grupo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1B63C47-EBC0-4050-83FE-48C23BDD0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8487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448B0-11DE-4C9F-92A8-11138BF6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89DB1-32F4-48DD-AFF2-0FE3079D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Classe Date, criada por iniciativa própria, mostrou-se fundamental para um bom funcionamento do programa e tratamento de exceções</a:t>
            </a:r>
          </a:p>
        </p:txBody>
      </p:sp>
    </p:spTree>
    <p:extLst>
      <p:ext uri="{BB962C8B-B14F-4D97-AF65-F5344CB8AC3E}">
        <p14:creationId xmlns:p14="http://schemas.microsoft.com/office/powerpoint/2010/main" val="1006125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0827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0204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3229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informação adicional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3489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E409B-8B31-478D-BE60-DC69D48D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-apple-system"/>
              </a:rPr>
              <a:t>Conclusão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2F7A04-95E1-44B9-AFF2-62CC9321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35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C7686-3499-4F94-B506-0F35B690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é a </a:t>
            </a:r>
            <a:r>
              <a:rPr lang="pt-PT" dirty="0" err="1"/>
              <a:t>StreamZ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EE8D04C-98B4-4556-8BCC-2B3ECA90B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pt-PT" dirty="0"/>
              <a:t>Plataforma de </a:t>
            </a:r>
            <a:r>
              <a:rPr lang="pt-PT" dirty="0" err="1"/>
              <a:t>streaming</a:t>
            </a:r>
            <a:endParaRPr lang="pt-PT" dirty="0"/>
          </a:p>
          <a:p>
            <a:r>
              <a:rPr lang="pt-PT" dirty="0"/>
              <a:t>Envolve:</a:t>
            </a:r>
          </a:p>
          <a:p>
            <a:pPr lvl="1"/>
            <a:r>
              <a:rPr lang="pt-PT" dirty="0"/>
              <a:t>Utilizadores</a:t>
            </a:r>
          </a:p>
          <a:p>
            <a:pPr lvl="2"/>
            <a:r>
              <a:rPr lang="pt-PT" dirty="0" err="1"/>
              <a:t>Streamers</a:t>
            </a:r>
            <a:endParaRPr lang="pt-PT" dirty="0"/>
          </a:p>
          <a:p>
            <a:pPr lvl="2"/>
            <a:r>
              <a:rPr lang="pt-PT" dirty="0"/>
              <a:t>Visualizador</a:t>
            </a:r>
          </a:p>
          <a:p>
            <a:pPr lvl="1"/>
            <a:r>
              <a:rPr lang="pt-PT" dirty="0" err="1"/>
              <a:t>Streams</a:t>
            </a:r>
            <a:endParaRPr lang="pt-PT" dirty="0"/>
          </a:p>
          <a:p>
            <a:pPr lvl="2"/>
            <a:r>
              <a:rPr lang="pt-PT" dirty="0"/>
              <a:t>Privadas</a:t>
            </a:r>
          </a:p>
          <a:p>
            <a:pPr lvl="2"/>
            <a:r>
              <a:rPr lang="pt-PT" dirty="0"/>
              <a:t>Públicas</a:t>
            </a:r>
          </a:p>
          <a:p>
            <a:pPr lvl="1"/>
            <a:r>
              <a:rPr lang="pt-PT" dirty="0"/>
              <a:t>Administrador</a:t>
            </a:r>
          </a:p>
        </p:txBody>
      </p:sp>
    </p:spTree>
    <p:extLst>
      <p:ext uri="{BB962C8B-B14F-4D97-AF65-F5344CB8AC3E}">
        <p14:creationId xmlns:p14="http://schemas.microsoft.com/office/powerpoint/2010/main" val="2035633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8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3" name="Rectangle 112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4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6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19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0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1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2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3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5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6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7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8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0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3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4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5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6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7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138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1FA45EE-78E0-465E-A5FE-BBA9C304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2790471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16FE6-D53A-4666-AD7B-CFF0D814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Descrição da solução, identificação de algoritmos relevantes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BA60B8-429F-4C07-993F-9EED541D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86444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Classe principal – </a:t>
            </a:r>
            <a:r>
              <a:rPr lang="pt-PT" dirty="0" err="1"/>
              <a:t>StreamZ</a:t>
            </a:r>
            <a:endParaRPr lang="pt-PT" dirty="0"/>
          </a:p>
          <a:p>
            <a:r>
              <a:rPr lang="pt-PT" dirty="0"/>
              <a:t>Classe</a:t>
            </a:r>
          </a:p>
          <a:p>
            <a:pPr lvl="1"/>
            <a:r>
              <a:rPr lang="pt-PT" dirty="0" err="1"/>
              <a:t>User</a:t>
            </a:r>
            <a:endParaRPr lang="pt-PT" dirty="0"/>
          </a:p>
          <a:p>
            <a:pPr lvl="2"/>
            <a:r>
              <a:rPr lang="pt-PT" dirty="0" err="1"/>
              <a:t>Streamer</a:t>
            </a:r>
            <a:endParaRPr lang="pt-PT" dirty="0"/>
          </a:p>
          <a:p>
            <a:pPr lvl="2"/>
            <a:r>
              <a:rPr lang="pt-PT" dirty="0" err="1"/>
              <a:t>Viewer</a:t>
            </a:r>
            <a:endParaRPr lang="pt-PT" dirty="0"/>
          </a:p>
          <a:p>
            <a:pPr lvl="1"/>
            <a:r>
              <a:rPr lang="pt-PT" dirty="0" err="1"/>
              <a:t>Stream</a:t>
            </a:r>
            <a:endParaRPr lang="pt-PT" dirty="0"/>
          </a:p>
          <a:p>
            <a:pPr lvl="2"/>
            <a:r>
              <a:rPr lang="pt-PT" dirty="0" err="1"/>
              <a:t>Public</a:t>
            </a:r>
            <a:endParaRPr lang="pt-PT" dirty="0"/>
          </a:p>
          <a:p>
            <a:pPr lvl="2"/>
            <a:r>
              <a:rPr lang="pt-PT" dirty="0" err="1"/>
              <a:t>Private</a:t>
            </a:r>
            <a:endParaRPr lang="pt-PT" dirty="0"/>
          </a:p>
          <a:p>
            <a:pPr lvl="2"/>
            <a:r>
              <a:rPr lang="pt-PT" dirty="0"/>
              <a:t>Histórico de </a:t>
            </a:r>
            <a:r>
              <a:rPr lang="pt-PT" dirty="0" err="1"/>
              <a:t>streams</a:t>
            </a:r>
            <a:r>
              <a:rPr lang="pt-PT" dirty="0"/>
              <a:t> (</a:t>
            </a:r>
            <a:r>
              <a:rPr lang="pt-PT" dirty="0" err="1"/>
              <a:t>struct</a:t>
            </a:r>
            <a:r>
              <a:rPr lang="pt-PT" dirty="0"/>
              <a:t>)</a:t>
            </a:r>
          </a:p>
          <a:p>
            <a:pPr lvl="1"/>
            <a:r>
              <a:rPr lang="pt-PT" dirty="0" err="1"/>
              <a:t>Admin</a:t>
            </a:r>
            <a:endParaRPr lang="pt-PT" dirty="0"/>
          </a:p>
          <a:p>
            <a:r>
              <a:rPr lang="pt-PT" dirty="0"/>
              <a:t>Classe auxiliar - Date</a:t>
            </a:r>
          </a:p>
        </p:txBody>
      </p:sp>
    </p:spTree>
    <p:extLst>
      <p:ext uri="{BB962C8B-B14F-4D97-AF65-F5344CB8AC3E}">
        <p14:creationId xmlns:p14="http://schemas.microsoft.com/office/powerpoint/2010/main" val="150550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37A8-FFAC-4018-A070-F99FDE74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Descrição da solução, identificação de algoritmos relevantes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61AF7-7A9D-4FB0-BB24-447740A9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963502" cy="4090353"/>
          </a:xfrm>
        </p:spPr>
        <p:txBody>
          <a:bodyPr/>
          <a:lstStyle/>
          <a:p>
            <a:r>
              <a:rPr lang="pt-PT" dirty="0"/>
              <a:t>Navegação através de menus (</a:t>
            </a:r>
            <a:r>
              <a:rPr lang="pt-PT" dirty="0" err="1"/>
              <a:t>StreamZ</a:t>
            </a:r>
            <a:r>
              <a:rPr lang="pt-PT" dirty="0"/>
              <a:t>)</a:t>
            </a:r>
          </a:p>
          <a:p>
            <a:r>
              <a:rPr lang="pt-PT" dirty="0"/>
              <a:t>Criação de </a:t>
            </a:r>
            <a:r>
              <a:rPr lang="pt-PT" dirty="0" err="1"/>
              <a:t>streams</a:t>
            </a:r>
            <a:r>
              <a:rPr lang="pt-PT" dirty="0"/>
              <a:t> e dos intervenientes fundamentais da plataforma</a:t>
            </a:r>
          </a:p>
          <a:p>
            <a:pPr lvl="1"/>
            <a:r>
              <a:rPr lang="pt-PT" dirty="0" err="1"/>
              <a:t>Streamers</a:t>
            </a:r>
            <a:r>
              <a:rPr lang="pt-PT" dirty="0"/>
              <a:t>, visualizadores e administrador</a:t>
            </a:r>
          </a:p>
          <a:p>
            <a:r>
              <a:rPr lang="pt-PT" dirty="0" err="1"/>
              <a:t>Streamers</a:t>
            </a:r>
            <a:r>
              <a:rPr lang="pt-PT" dirty="0"/>
              <a:t> gerem as suas próprias </a:t>
            </a:r>
            <a:r>
              <a:rPr lang="pt-PT" dirty="0" err="1"/>
              <a:t>streams</a:t>
            </a:r>
            <a:r>
              <a:rPr lang="pt-PT" dirty="0"/>
              <a:t> (começar/acabar, estatísticas, …)</a:t>
            </a:r>
          </a:p>
          <a:p>
            <a:r>
              <a:rPr lang="pt-PT" dirty="0" err="1"/>
              <a:t>Streams</a:t>
            </a:r>
            <a:r>
              <a:rPr lang="pt-PT" dirty="0"/>
              <a:t> dividem-se em públicas e privadas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638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337A8-FFAC-4018-A070-F99FDE74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Descrição da solução, identificação de algoritmos relevantes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261AF7-7A9D-4FB0-BB24-447740A9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963502" cy="4090353"/>
          </a:xfrm>
        </p:spPr>
        <p:txBody>
          <a:bodyPr/>
          <a:lstStyle/>
          <a:p>
            <a:r>
              <a:rPr lang="pt-PT" dirty="0"/>
              <a:t>Utilizadores pesquisam e aderem às </a:t>
            </a:r>
            <a:r>
              <a:rPr lang="pt-PT" dirty="0" err="1"/>
              <a:t>streams</a:t>
            </a:r>
            <a:r>
              <a:rPr lang="pt-PT" dirty="0"/>
              <a:t> e podem deixar a sua opinião</a:t>
            </a:r>
          </a:p>
          <a:p>
            <a:r>
              <a:rPr lang="pt-PT" dirty="0"/>
              <a:t>Administrador tem acesso às estatísticas mais importantes da plataforma</a:t>
            </a:r>
          </a:p>
          <a:p>
            <a:pPr lvl="1"/>
            <a:r>
              <a:rPr lang="pt-PT" dirty="0"/>
              <a:t>Presente e passado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417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AC4F9-C022-4B1D-8607-48E16AB6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Diagrama de classes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D411BF-C051-406D-AD3D-621A7EDA7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123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CA9A1-2C59-4CA2-B505-CF2B74F0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b="0" i="0" dirty="0">
                <a:effectLst/>
                <a:latin typeface="-apple-system"/>
              </a:rPr>
              <a:t>Estrutura de ficheiros</a:t>
            </a:r>
            <a:r>
              <a:rPr lang="pt-PT" b="0" i="0" dirty="0">
                <a:solidFill>
                  <a:srgbClr val="373A3C"/>
                </a:solidFill>
                <a:effectLst/>
                <a:latin typeface="-apple-system"/>
              </a:rPr>
              <a:t> (1 slide mostrando como a informação é gravada e lida em ficheiros)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0642D2-65FD-48E2-A37D-A391536B0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Criação através da classe </a:t>
            </a:r>
            <a:r>
              <a:rPr lang="pt-PT" dirty="0" err="1"/>
              <a:t>StreamZ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51720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E224E-31F3-41C2-BED9-4D048A41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Tratamento de exceções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4E1428-2F56-47D3-8AD2-59067CA2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12273"/>
          </a:xfrm>
        </p:spPr>
        <p:txBody>
          <a:bodyPr>
            <a:normAutofit lnSpcReduction="10000"/>
          </a:bodyPr>
          <a:lstStyle/>
          <a:p>
            <a:r>
              <a:rPr lang="pt-PT" dirty="0"/>
              <a:t>Datas</a:t>
            </a:r>
          </a:p>
          <a:p>
            <a:pPr lvl="1"/>
            <a:r>
              <a:rPr lang="pt-PT" dirty="0"/>
              <a:t>Validade</a:t>
            </a:r>
          </a:p>
          <a:p>
            <a:pPr lvl="1"/>
            <a:r>
              <a:rPr lang="pt-PT" dirty="0"/>
              <a:t>Conclusão anterior ao começo</a:t>
            </a:r>
          </a:p>
          <a:p>
            <a:r>
              <a:rPr lang="pt-PT" dirty="0"/>
              <a:t>Divisões por zero</a:t>
            </a:r>
          </a:p>
          <a:p>
            <a:r>
              <a:rPr lang="pt-PT" dirty="0"/>
              <a:t>Idade do utilizador</a:t>
            </a:r>
          </a:p>
          <a:p>
            <a:r>
              <a:rPr lang="pt-PT" dirty="0"/>
              <a:t>Juntar à </a:t>
            </a:r>
            <a:r>
              <a:rPr lang="pt-PT" dirty="0" err="1"/>
              <a:t>Stream</a:t>
            </a:r>
            <a:r>
              <a:rPr lang="pt-PT" dirty="0"/>
              <a:t> </a:t>
            </a:r>
          </a:p>
          <a:p>
            <a:pPr lvl="1"/>
            <a:r>
              <a:rPr lang="pt-PT" dirty="0"/>
              <a:t>Lotada</a:t>
            </a:r>
          </a:p>
          <a:p>
            <a:pPr lvl="1"/>
            <a:r>
              <a:rPr lang="pt-PT" dirty="0"/>
              <a:t>Não subscrito (privada)</a:t>
            </a:r>
          </a:p>
          <a:p>
            <a:r>
              <a:rPr lang="pt-PT" dirty="0"/>
              <a:t>Compatibilidades</a:t>
            </a:r>
          </a:p>
          <a:p>
            <a:pPr lvl="1"/>
            <a:endParaRPr lang="pt-PT" dirty="0"/>
          </a:p>
          <a:p>
            <a:pPr lvl="1"/>
            <a:endParaRPr lang="pt-PT" dirty="0"/>
          </a:p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728B418-8325-44EE-8B47-1A4E13DAC1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220"/>
          <a:stretch/>
        </p:blipFill>
        <p:spPr>
          <a:xfrm>
            <a:off x="5068840" y="2249486"/>
            <a:ext cx="6800944" cy="71142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48150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68C61-B0DF-42B2-A5FC-8E8EFFB6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effectLst/>
                <a:latin typeface="-apple-system"/>
              </a:rPr>
              <a:t>CRUD – </a:t>
            </a:r>
            <a:r>
              <a:rPr lang="pt-PT" b="0" i="0" dirty="0" err="1">
                <a:effectLst/>
                <a:latin typeface="-apple-system"/>
              </a:rPr>
              <a:t>Create</a:t>
            </a:r>
            <a:r>
              <a:rPr lang="pt-PT" b="0" i="0" dirty="0">
                <a:effectLst/>
                <a:latin typeface="-apple-system"/>
              </a:rPr>
              <a:t>, </a:t>
            </a:r>
            <a:r>
              <a:rPr lang="pt-PT" b="0" i="0" dirty="0" err="1">
                <a:effectLst/>
                <a:latin typeface="-apple-system"/>
              </a:rPr>
              <a:t>read</a:t>
            </a:r>
            <a:r>
              <a:rPr lang="pt-PT" b="0" i="0" dirty="0">
                <a:effectLst/>
                <a:latin typeface="-apple-system"/>
              </a:rPr>
              <a:t>, </a:t>
            </a:r>
            <a:r>
              <a:rPr lang="pt-PT" b="0" i="0" dirty="0" err="1">
                <a:effectLst/>
                <a:latin typeface="-apple-system"/>
              </a:rPr>
              <a:t>update</a:t>
            </a:r>
            <a:r>
              <a:rPr lang="pt-PT" b="0" i="0" dirty="0">
                <a:effectLst/>
                <a:latin typeface="-apple-system"/>
              </a:rPr>
              <a:t>, delete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6A6725-4256-4A5F-AB00-397453316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94262"/>
          </a:xfrm>
        </p:spPr>
        <p:txBody>
          <a:bodyPr>
            <a:normAutofit/>
          </a:bodyPr>
          <a:lstStyle/>
          <a:p>
            <a:r>
              <a:rPr lang="pt-PT" dirty="0"/>
              <a:t>Utilizador</a:t>
            </a:r>
          </a:p>
          <a:p>
            <a:r>
              <a:rPr lang="pt-PT" dirty="0" err="1"/>
              <a:t>Stream</a:t>
            </a:r>
            <a:endParaRPr lang="pt-PT" dirty="0"/>
          </a:p>
          <a:p>
            <a:r>
              <a:rPr lang="pt-PT" dirty="0"/>
              <a:t>Administrador </a:t>
            </a:r>
            <a:r>
              <a:rPr lang="pt-PT" dirty="0">
                <a:sym typeface="Wingdings" panose="05000000000000000000" pitchFamily="2" charset="2"/>
              </a:rPr>
              <a:t></a:t>
            </a:r>
            <a:r>
              <a:rPr lang="pt-PT" dirty="0"/>
              <a:t> </a:t>
            </a:r>
            <a:r>
              <a:rPr lang="pt-PT" dirty="0" err="1"/>
              <a:t>Create</a:t>
            </a:r>
            <a:r>
              <a:rPr lang="pt-PT" dirty="0"/>
              <a:t> e Delete</a:t>
            </a:r>
          </a:p>
          <a:p>
            <a:pPr lvl="1"/>
            <a:r>
              <a:rPr lang="pt-PT" dirty="0"/>
              <a:t>Não faz sentido ter </a:t>
            </a:r>
            <a:r>
              <a:rPr lang="pt-PT" dirty="0" err="1"/>
              <a:t>Read</a:t>
            </a:r>
            <a:r>
              <a:rPr lang="pt-PT" dirty="0"/>
              <a:t> e </a:t>
            </a:r>
            <a:r>
              <a:rPr lang="pt-PT" dirty="0" err="1"/>
              <a:t>Update</a:t>
            </a:r>
            <a:endParaRPr lang="pt-PT" dirty="0"/>
          </a:p>
          <a:p>
            <a:pPr lvl="1"/>
            <a:endParaRPr lang="pt-PT" dirty="0"/>
          </a:p>
          <a:p>
            <a:pPr marL="0" indent="0">
              <a:buNone/>
            </a:pPr>
            <a:endParaRPr lang="pt-PT" dirty="0"/>
          </a:p>
          <a:p>
            <a:pPr>
              <a:buFont typeface="Wingdings" panose="05000000000000000000" pitchFamily="2" charset="2"/>
              <a:buChar char="ü"/>
            </a:pPr>
            <a:r>
              <a:rPr lang="pt-PT" dirty="0"/>
              <a:t>Completa</a:t>
            </a:r>
          </a:p>
        </p:txBody>
      </p:sp>
    </p:spTree>
    <p:extLst>
      <p:ext uri="{BB962C8B-B14F-4D97-AF65-F5344CB8AC3E}">
        <p14:creationId xmlns:p14="http://schemas.microsoft.com/office/powerpoint/2010/main" val="1910926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312</Words>
  <Application>Microsoft Office PowerPoint</Application>
  <PresentationFormat>Ecrã Panorâmico</PresentationFormat>
  <Paragraphs>89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5" baseType="lpstr">
      <vt:lpstr>-apple-system</vt:lpstr>
      <vt:lpstr>Arial</vt:lpstr>
      <vt:lpstr>Tw Cen MT</vt:lpstr>
      <vt:lpstr>Wingdings</vt:lpstr>
      <vt:lpstr>Circuito</vt:lpstr>
      <vt:lpstr>StreamZ</vt:lpstr>
      <vt:lpstr>O que é a StreamZ</vt:lpstr>
      <vt:lpstr>Descrição da solução, identificação de algoritmos relevantes</vt:lpstr>
      <vt:lpstr>Descrição da solução, identificação de algoritmos relevantes</vt:lpstr>
      <vt:lpstr>Descrição da solução, identificação de algoritmos relevantes</vt:lpstr>
      <vt:lpstr>Diagrama de classes</vt:lpstr>
      <vt:lpstr>Estrutura de ficheiros (1 slide mostrando como a informação é gravada e lida em ficheiros)</vt:lpstr>
      <vt:lpstr>Tratamento de exceções</vt:lpstr>
      <vt:lpstr>CRUD – Create, read, update, delete</vt:lpstr>
      <vt:lpstr>Algoritmos de Listagem</vt:lpstr>
      <vt:lpstr>Algoritmos de pesquisa</vt:lpstr>
      <vt:lpstr>Destaque de funcionalidade - Map</vt:lpstr>
      <vt:lpstr>Principais dificuldades encontradas; esforço de cada elemento do grupo</vt:lpstr>
      <vt:lpstr>informação adicional</vt:lpstr>
      <vt:lpstr>informação adicional</vt:lpstr>
      <vt:lpstr>informação adicional</vt:lpstr>
      <vt:lpstr>informação adicional</vt:lpstr>
      <vt:lpstr>informação adicional</vt:lpstr>
      <vt:lpstr>Conclusão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StreamZ</dc:title>
  <dc:creator>Guilherme Pereira Garrido</dc:creator>
  <cp:lastModifiedBy>Guilherme Pereira Garrido</cp:lastModifiedBy>
  <cp:revision>12</cp:revision>
  <dcterms:created xsi:type="dcterms:W3CDTF">2020-11-03T10:54:50Z</dcterms:created>
  <dcterms:modified xsi:type="dcterms:W3CDTF">2020-11-16T11:00:18Z</dcterms:modified>
</cp:coreProperties>
</file>