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7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01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76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4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10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3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53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8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90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4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5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0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9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82BD-06F4-4FCE-B5FE-5134258E052E}" type="datetimeFigureOut">
              <a:rPr lang="pt-PT" smtClean="0"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51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Lista de funcionalidades implementadas, incluindo CRUD, listagem, pesquisa e outras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1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uma "</a:t>
            </a:r>
            <a:r>
              <a:rPr lang="pt-PT" b="0" i="0" dirty="0" err="1">
                <a:effectLst/>
                <a:latin typeface="-apple-system"/>
              </a:rPr>
              <a:t>feature</a:t>
            </a:r>
            <a:r>
              <a:rPr lang="pt-PT" b="0" i="0" dirty="0">
                <a:effectLst/>
                <a:latin typeface="-apple-system"/>
              </a:rPr>
              <a:t>" que esteja muito bem implementada no trabalho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</a:t>
            </a:r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Classe principal (</a:t>
            </a:r>
            <a:r>
              <a:rPr lang="pt-PT" dirty="0" err="1"/>
              <a:t>frontOffice</a:t>
            </a:r>
            <a:r>
              <a:rPr lang="pt-PT" dirty="0"/>
              <a:t>???)–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 err="1"/>
              <a:t>Private</a:t>
            </a:r>
            <a:endParaRPr lang="pt-PT" dirty="0"/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 err="1"/>
              <a:t>Struct</a:t>
            </a:r>
            <a:r>
              <a:rPr lang="pt-PT" dirty="0"/>
              <a:t> – </a:t>
            </a:r>
            <a:r>
              <a:rPr lang="pt-PT" dirty="0" err="1"/>
              <a:t>Past</a:t>
            </a:r>
            <a:r>
              <a:rPr lang="pt-PT" dirty="0"/>
              <a:t> </a:t>
            </a:r>
            <a:r>
              <a:rPr lang="pt-PT" dirty="0" err="1"/>
              <a:t>stream</a:t>
            </a:r>
            <a:r>
              <a:rPr lang="pt-PT" dirty="0"/>
              <a:t> ???</a:t>
            </a:r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11BF-C051-406D-AD3D-621A7EDA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23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Estrutura de ficheiros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através da classe </a:t>
            </a:r>
            <a:r>
              <a:rPr lang="pt-PT" dirty="0" err="1"/>
              <a:t>StreamZ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User</a:t>
            </a:r>
            <a:endParaRPr lang="pt-PT" dirty="0"/>
          </a:p>
          <a:p>
            <a:r>
              <a:rPr lang="pt-PT" dirty="0" err="1"/>
              <a:t>Stream</a:t>
            </a:r>
            <a:endParaRPr lang="pt-PT" dirty="0"/>
          </a:p>
          <a:p>
            <a:r>
              <a:rPr lang="pt-PT" dirty="0" err="1"/>
              <a:t>Admin</a:t>
            </a:r>
            <a:r>
              <a:rPr lang="pt-PT" dirty="0"/>
              <a:t> &gt; </a:t>
            </a:r>
            <a:r>
              <a:rPr lang="pt-PT" dirty="0" err="1"/>
              <a:t>Create</a:t>
            </a:r>
            <a:r>
              <a:rPr lang="pt-PT" dirty="0"/>
              <a:t> e Delete</a:t>
            </a:r>
          </a:p>
          <a:p>
            <a:pPr lvl="1"/>
            <a:r>
              <a:rPr lang="pt-PT" dirty="0"/>
              <a:t>Não faz sentido ter </a:t>
            </a:r>
            <a:r>
              <a:rPr lang="pt-PT" dirty="0" err="1"/>
              <a:t>Read</a:t>
            </a:r>
            <a:r>
              <a:rPr lang="pt-PT" dirty="0"/>
              <a:t> e </a:t>
            </a:r>
            <a:r>
              <a:rPr lang="pt-PT" dirty="0" err="1"/>
              <a:t>Update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Lista de funcionalidades implementadas, incluindo CRUD, listagem, pesquisa e outras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Ecrã Panorâmico</PresentationFormat>
  <Paragraphs>62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Tw Cen MT</vt:lpstr>
      <vt:lpstr>Wingdings</vt:lpstr>
      <vt:lpstr>Circuito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Diagrama de classes</vt:lpstr>
      <vt:lpstr>Estrutura de ficheiros</vt:lpstr>
      <vt:lpstr>Tratamento de exceções</vt:lpstr>
      <vt:lpstr>CRUD – Create, read, update, delete</vt:lpstr>
      <vt:lpstr>Lista de funcionalidades implementadas, incluindo CRUD, listagem, pesquisa e outras </vt:lpstr>
      <vt:lpstr>Lista de funcionalidades implementadas, incluindo CRUD, listagem, pesquisa e outras </vt:lpstr>
      <vt:lpstr>Destaque de funcionalidade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Guilherme Pereira Garrido</dc:creator>
  <cp:lastModifiedBy>Guilherme Pereira Garrido</cp:lastModifiedBy>
  <cp:revision>2</cp:revision>
  <dcterms:created xsi:type="dcterms:W3CDTF">2020-11-03T10:54:50Z</dcterms:created>
  <dcterms:modified xsi:type="dcterms:W3CDTF">2020-11-03T10:57:41Z</dcterms:modified>
</cp:coreProperties>
</file>