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5" r:id="rId6"/>
    <p:sldId id="278" r:id="rId7"/>
    <p:sldId id="276" r:id="rId8"/>
    <p:sldId id="261" r:id="rId9"/>
    <p:sldId id="262" r:id="rId10"/>
    <p:sldId id="277" r:id="rId11"/>
    <p:sldId id="263" r:id="rId12"/>
    <p:sldId id="265" r:id="rId13"/>
    <p:sldId id="264" r:id="rId14"/>
    <p:sldId id="267" r:id="rId15"/>
    <p:sldId id="266" r:id="rId16"/>
    <p:sldId id="268" r:id="rId17"/>
    <p:sldId id="269" r:id="rId18"/>
    <p:sldId id="270" r:id="rId19"/>
    <p:sldId id="271" r:id="rId20"/>
    <p:sldId id="272" r:id="rId21"/>
    <p:sldId id="274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ão Gil" initials="JG" lastIdx="1" clrIdx="0">
    <p:extLst>
      <p:ext uri="{19B8F6BF-5375-455C-9EA6-DF929625EA0E}">
        <p15:presenceInfo xmlns:p15="http://schemas.microsoft.com/office/powerpoint/2012/main" userId="cd8d792b968ec0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EE50A-DEFA-44F0-BA6D-8AF59745F88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D87AD-7F15-454B-AEBB-C308D2F86D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9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7DE8FD0-B8D1-4CF8-B65B-341A3FE1C371}" type="datetime1">
              <a:rPr lang="pt-PT" smtClean="0"/>
              <a:t>18/11/2020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832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78E-DBF5-43C3-A369-08A84CC12EB7}" type="datetime1">
              <a:rPr lang="pt-PT" smtClean="0"/>
              <a:t>18/11/2020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32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499F-8424-4F23-8E82-B14204570DD7}" type="datetime1">
              <a:rPr lang="pt-PT" smtClean="0"/>
              <a:t>18/11/2020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5706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D8D5-C49C-4B12-95FD-F66350576C7D}" type="datetime1">
              <a:rPr lang="pt-PT" smtClean="0"/>
              <a:t>18/11/2020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3930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AA66-6185-4FA3-A72C-E6CBCF0A6930}" type="datetime1">
              <a:rPr lang="pt-PT" smtClean="0"/>
              <a:t>18/11/2020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364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3F53-A3A2-4982-B5B3-DDD492D2B770}" type="datetime1">
              <a:rPr lang="pt-PT" smtClean="0"/>
              <a:t>18/11/2020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9344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9A31-2C19-477D-B1A5-188153B08B11}" type="datetime1">
              <a:rPr lang="pt-PT" smtClean="0"/>
              <a:t>18/11/2020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2796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AF22-9758-4D36-8C39-FBAB9C6B0E56}" type="datetime1">
              <a:rPr lang="pt-PT" smtClean="0"/>
              <a:t>18/11/2020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3684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6143-14B8-4393-8072-6285109451CD}" type="datetime1">
              <a:rPr lang="pt-PT" smtClean="0"/>
              <a:t>18/11/2020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376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628B-060C-4ECB-955E-D39E4333B094}" type="datetime1">
              <a:rPr lang="pt-PT" smtClean="0"/>
              <a:t>18/11/2020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365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688C-C1A7-4ADF-844C-914343A5196F}" type="datetime1">
              <a:rPr lang="pt-PT" smtClean="0"/>
              <a:t>18/11/2020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963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6DAA-B9A4-4BD7-8FA9-71C8178E0C2D}" type="datetime1">
              <a:rPr lang="pt-PT" smtClean="0"/>
              <a:t>18/11/2020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035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87B3-4116-4224-95AC-60ED592E9AE2}" type="datetime1">
              <a:rPr lang="pt-PT" smtClean="0"/>
              <a:t>18/11/2020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79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725B-1634-4FC2-BC65-86DC7EE043BE}" type="datetime1">
              <a:rPr lang="pt-PT" smtClean="0"/>
              <a:t>18/11/2020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577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111F-DDAD-46F2-AF00-A2166420382E}" type="datetime1">
              <a:rPr lang="pt-PT" smtClean="0"/>
              <a:t>18/11/2020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494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84B5-5D91-4586-A091-85811B1BBCE7}" type="datetime1">
              <a:rPr lang="pt-PT" smtClean="0"/>
              <a:t>18/11/2020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318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EE88-EDC7-409F-915E-E3F464B307F7}" type="datetime1">
              <a:rPr lang="pt-PT" smtClean="0"/>
              <a:t>18/11/2020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164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D873-FE55-4C14-B00F-33C689AAB81F}" type="datetime1">
              <a:rPr lang="pt-PT" smtClean="0"/>
              <a:t>18/11/2020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3810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403FF-12CC-405E-9141-35E6A34B2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075779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pt-PT">
                <a:solidFill>
                  <a:srgbClr val="FFFFFF"/>
                </a:solidFill>
              </a:rPr>
              <a:t>StreamZ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86B39-1A3D-47F3-AA73-86F83C4E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pt-PT" sz="1100" dirty="0">
                <a:solidFill>
                  <a:schemeClr val="bg2"/>
                </a:solidFill>
              </a:rPr>
              <a:t>Bruno Rosendo up201906334</a:t>
            </a:r>
          </a:p>
          <a:p>
            <a:pPr algn="ctr">
              <a:lnSpc>
                <a:spcPct val="110000"/>
              </a:lnSpc>
            </a:pPr>
            <a:r>
              <a:rPr lang="pt-PT" sz="1100" dirty="0">
                <a:solidFill>
                  <a:schemeClr val="bg2"/>
                </a:solidFill>
              </a:rPr>
              <a:t>Guilherme Garrido up201905047</a:t>
            </a:r>
          </a:p>
          <a:p>
            <a:pPr algn="ctr">
              <a:lnSpc>
                <a:spcPct val="110000"/>
              </a:lnSpc>
            </a:pPr>
            <a:r>
              <a:rPr lang="pt-PT" sz="1100" dirty="0">
                <a:solidFill>
                  <a:schemeClr val="bg2"/>
                </a:solidFill>
              </a:rPr>
              <a:t>João Mesquita up201906682</a:t>
            </a:r>
          </a:p>
        </p:txBody>
      </p:sp>
    </p:spTree>
    <p:extLst>
      <p:ext uri="{BB962C8B-B14F-4D97-AF65-F5344CB8AC3E}">
        <p14:creationId xmlns:p14="http://schemas.microsoft.com/office/powerpoint/2010/main" val="189484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0" name="Group 144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6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7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0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5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7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262" name="Rectangle 200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204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3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8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3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5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59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486C0E-EAD0-412B-89DE-A89EA4E5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200" dirty="0" err="1"/>
              <a:t>FUNCIonalidades</a:t>
            </a:r>
            <a:r>
              <a:rPr lang="en-US" sz="4200" dirty="0"/>
              <a:t> </a:t>
            </a:r>
            <a:r>
              <a:rPr lang="en-US" sz="4200" dirty="0" err="1"/>
              <a:t>implementadas</a:t>
            </a:r>
            <a:endParaRPr lang="en-US" sz="4200" dirty="0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683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>
                <a:effectLst/>
                <a:latin typeface="-apple-system"/>
              </a:rPr>
              <a:t>CRUD – Create, read, update, delete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16009" cy="2935072"/>
          </a:xfrm>
        </p:spPr>
        <p:txBody>
          <a:bodyPr>
            <a:normAutofit/>
          </a:bodyPr>
          <a:lstStyle/>
          <a:p>
            <a:r>
              <a:rPr lang="pt-PT" dirty="0"/>
              <a:t>Utilizador (Viewer e Streamer)</a:t>
            </a:r>
          </a:p>
          <a:p>
            <a:r>
              <a:rPr lang="pt-PT" dirty="0"/>
              <a:t>Stream</a:t>
            </a:r>
          </a:p>
          <a:p>
            <a:r>
              <a:rPr lang="pt-PT" dirty="0"/>
              <a:t>Administrador</a:t>
            </a:r>
          </a:p>
          <a:p>
            <a:r>
              <a:rPr lang="pt-PT" dirty="0"/>
              <a:t>Past Stream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27923EC-E051-41B8-8E76-3C3928CDFF8D}"/>
              </a:ext>
            </a:extLst>
          </p:cNvPr>
          <p:cNvSpPr txBox="1"/>
          <p:nvPr/>
        </p:nvSpPr>
        <p:spPr>
          <a:xfrm>
            <a:off x="7723573" y="5424256"/>
            <a:ext cx="225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accent1"/>
                </a:solidFill>
              </a:rPr>
              <a:t>Completa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26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pt-PT" sz="3700" b="0" i="0">
                <a:effectLst/>
                <a:latin typeface="-apple-system"/>
              </a:rPr>
              <a:t>Algoritmos de pesquisa</a:t>
            </a:r>
            <a:endParaRPr lang="pt-PT" sz="370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pt-PT" sz="1800"/>
              <a:t>Pesquisa de streams por:</a:t>
            </a:r>
          </a:p>
          <a:p>
            <a:pPr lvl="1"/>
            <a:r>
              <a:rPr lang="pt-PT" sz="1800"/>
              <a:t>Título</a:t>
            </a:r>
          </a:p>
          <a:p>
            <a:pPr lvl="1"/>
            <a:r>
              <a:rPr lang="pt-PT" sz="1800"/>
              <a:t>Linguagem</a:t>
            </a:r>
          </a:p>
          <a:p>
            <a:pPr lvl="1"/>
            <a:r>
              <a:rPr lang="pt-PT" sz="1800"/>
              <a:t>Idade mínima de adesão à stream</a:t>
            </a:r>
          </a:p>
          <a:p>
            <a:pPr lvl="1"/>
            <a:endParaRPr lang="pt-PT" sz="1800"/>
          </a:p>
          <a:p>
            <a:pPr lvl="1"/>
            <a:endParaRPr lang="pt-PT" sz="18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25A955-6819-4CE2-8A4C-F087871223E9}"/>
              </a:ext>
            </a:extLst>
          </p:cNvPr>
          <p:cNvSpPr txBox="1"/>
          <p:nvPr/>
        </p:nvSpPr>
        <p:spPr>
          <a:xfrm>
            <a:off x="7723573" y="5424256"/>
            <a:ext cx="225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accent1"/>
                </a:solidFill>
              </a:rPr>
              <a:t>Completa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922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pt-PT" sz="3700" b="0" i="0">
                <a:effectLst/>
                <a:latin typeface="-apple-system"/>
              </a:rPr>
              <a:t>Algoritmos de Listagem</a:t>
            </a:r>
            <a:endParaRPr lang="pt-PT" sz="37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pt-PT" sz="1800"/>
              <a:t>Listagem de streams por maior número de:</a:t>
            </a:r>
          </a:p>
          <a:p>
            <a:pPr lvl="1"/>
            <a:r>
              <a:rPr lang="pt-PT" sz="1800"/>
              <a:t>Likes</a:t>
            </a:r>
          </a:p>
          <a:p>
            <a:pPr lvl="1"/>
            <a:r>
              <a:rPr lang="pt-PT" sz="1800"/>
              <a:t>Visualizações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C550272-81FA-4B8B-91C8-DE9A9CA73650}"/>
              </a:ext>
            </a:extLst>
          </p:cNvPr>
          <p:cNvSpPr txBox="1"/>
          <p:nvPr/>
        </p:nvSpPr>
        <p:spPr>
          <a:xfrm>
            <a:off x="7723573" y="5424256"/>
            <a:ext cx="225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accent1"/>
                </a:solidFill>
              </a:rPr>
              <a:t>Completa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002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BAB5E-9653-4495-8BA8-0A053122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Destaque de funcionalidade - </a:t>
            </a:r>
            <a:r>
              <a:rPr lang="pt-PT" b="0" i="0" dirty="0" err="1">
                <a:effectLst/>
                <a:latin typeface="-apple-system"/>
              </a:rPr>
              <a:t>Map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B6290E6-1AF2-4B28-B896-14C02915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PT" dirty="0"/>
              <a:t>Simplifica as operações CRUD que envolvem utilizadores e streams</a:t>
            </a:r>
          </a:p>
          <a:p>
            <a:r>
              <a:rPr lang="pt-PT" dirty="0"/>
              <a:t>Torna a complexidade temporal constante onde é usado</a:t>
            </a:r>
          </a:p>
          <a:p>
            <a:r>
              <a:rPr lang="pt-PT" dirty="0"/>
              <a:t>Utilizado para guardar Users(Streamers e Viewers) e PastStreams </a:t>
            </a:r>
          </a:p>
          <a:p>
            <a:pPr marL="0" indent="0">
              <a:buNone/>
            </a:pPr>
            <a:r>
              <a:rPr lang="pt-PT" dirty="0"/>
              <a:t>		(Key = ID, Value = Objeto) </a:t>
            </a:r>
          </a:p>
          <a:p>
            <a:r>
              <a:rPr lang="pt-PT" dirty="0"/>
              <a:t>Utilizado para associar o Nickname de cada User ao seu ID, ajudando no login.</a:t>
            </a:r>
          </a:p>
          <a:p>
            <a:r>
              <a:rPr lang="pt-PT" dirty="0"/>
              <a:t>Static variables (nextID) nas classes User e Stream, que guardam o ID seguinte.</a:t>
            </a:r>
          </a:p>
        </p:txBody>
      </p:sp>
    </p:spTree>
    <p:extLst>
      <p:ext uri="{BB962C8B-B14F-4D97-AF65-F5344CB8AC3E}">
        <p14:creationId xmlns:p14="http://schemas.microsoft.com/office/powerpoint/2010/main" val="386675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8CC53-CC20-4B95-A85C-43207608E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Principais dificuldades encontradas; esforço de cada elemento do grupo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B63C47-EBC0-4050-83FE-48C23BDD0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pt-PT" sz="2200" dirty="0"/>
          </a:p>
        </p:txBody>
      </p:sp>
    </p:spTree>
    <p:extLst>
      <p:ext uri="{BB962C8B-B14F-4D97-AF65-F5344CB8AC3E}">
        <p14:creationId xmlns:p14="http://schemas.microsoft.com/office/powerpoint/2010/main" val="3738487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448B0-11DE-4C9F-92A8-11138BF61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C89DB1-32F4-48DD-AFF2-0FE3079D4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Classe Date, criada por iniciativa própria, mostrou-se fundamental para um bom funcionamento do programa e tratamento de exceções</a:t>
            </a:r>
          </a:p>
        </p:txBody>
      </p:sp>
    </p:spTree>
    <p:extLst>
      <p:ext uri="{BB962C8B-B14F-4D97-AF65-F5344CB8AC3E}">
        <p14:creationId xmlns:p14="http://schemas.microsoft.com/office/powerpoint/2010/main" val="1006125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E409B-8B31-478D-BE60-DC69D48D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2F7A04-95E1-44B9-AFF2-62CC93218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0827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E409B-8B31-478D-BE60-DC69D48D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2F7A04-95E1-44B9-AFF2-62CC93218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0204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E409B-8B31-478D-BE60-DC69D48D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2F7A04-95E1-44B9-AFF2-62CC93218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322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C7686-3499-4F94-B506-0F35B690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que é a StreamZ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E8D04C-98B4-4556-8BCC-2B3ECA90B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pt-PT" dirty="0"/>
              <a:t>Plataforma de </a:t>
            </a:r>
            <a:r>
              <a:rPr lang="pt-PT" dirty="0" err="1"/>
              <a:t>streaming</a:t>
            </a:r>
            <a:endParaRPr lang="pt-PT" dirty="0"/>
          </a:p>
          <a:p>
            <a:r>
              <a:rPr lang="pt-PT" dirty="0"/>
              <a:t>Envolve:</a:t>
            </a:r>
          </a:p>
          <a:p>
            <a:pPr lvl="1"/>
            <a:r>
              <a:rPr lang="pt-PT" dirty="0"/>
              <a:t>Utilizadores</a:t>
            </a:r>
          </a:p>
          <a:p>
            <a:pPr lvl="2"/>
            <a:r>
              <a:rPr lang="pt-PT" dirty="0" err="1"/>
              <a:t>Streamers</a:t>
            </a:r>
            <a:endParaRPr lang="pt-PT" dirty="0"/>
          </a:p>
          <a:p>
            <a:pPr lvl="2"/>
            <a:r>
              <a:rPr lang="pt-PT" dirty="0"/>
              <a:t>Visualizadores</a:t>
            </a:r>
          </a:p>
          <a:p>
            <a:pPr lvl="1"/>
            <a:r>
              <a:rPr lang="pt-PT" dirty="0" err="1"/>
              <a:t>Streams</a:t>
            </a:r>
            <a:endParaRPr lang="pt-PT" dirty="0"/>
          </a:p>
          <a:p>
            <a:pPr lvl="2"/>
            <a:r>
              <a:rPr lang="pt-PT" dirty="0"/>
              <a:t>Privadas</a:t>
            </a:r>
          </a:p>
          <a:p>
            <a:pPr lvl="2"/>
            <a:r>
              <a:rPr lang="pt-PT" dirty="0"/>
              <a:t>Públicas</a:t>
            </a:r>
          </a:p>
          <a:p>
            <a:pPr lvl="1"/>
            <a:r>
              <a:rPr lang="pt-PT" dirty="0"/>
              <a:t>Administrador</a:t>
            </a:r>
          </a:p>
        </p:txBody>
      </p:sp>
    </p:spTree>
    <p:extLst>
      <p:ext uri="{BB962C8B-B14F-4D97-AF65-F5344CB8AC3E}">
        <p14:creationId xmlns:p14="http://schemas.microsoft.com/office/powerpoint/2010/main" val="2035633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E409B-8B31-478D-BE60-DC69D48D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2F7A04-95E1-44B9-AFF2-62CC93218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3489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E409B-8B31-478D-BE60-DC69D48D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-apple-system"/>
              </a:rPr>
              <a:t>Conclusão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2F7A04-95E1-44B9-AFF2-62CC93218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359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A45EE-78E0-465E-A5FE-BBA9C304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790471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16FE6-D53A-4666-AD7B-CFF0D814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Descrição da solução, identificação de algoritmos relevantes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BA60B8-429F-4C07-993F-9EED541D2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86444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Classe principal – </a:t>
            </a:r>
            <a:r>
              <a:rPr lang="pt-PT" dirty="0" err="1"/>
              <a:t>StreamZ</a:t>
            </a:r>
            <a:endParaRPr lang="pt-PT" dirty="0"/>
          </a:p>
          <a:p>
            <a:r>
              <a:rPr lang="pt-PT" dirty="0"/>
              <a:t>Classe</a:t>
            </a:r>
          </a:p>
          <a:p>
            <a:pPr lvl="1"/>
            <a:r>
              <a:rPr lang="pt-PT" dirty="0" err="1"/>
              <a:t>User</a:t>
            </a:r>
            <a:endParaRPr lang="pt-PT" dirty="0"/>
          </a:p>
          <a:p>
            <a:pPr lvl="2"/>
            <a:r>
              <a:rPr lang="pt-PT" dirty="0" err="1"/>
              <a:t>Streamer</a:t>
            </a:r>
            <a:endParaRPr lang="pt-PT" dirty="0"/>
          </a:p>
          <a:p>
            <a:pPr lvl="2"/>
            <a:r>
              <a:rPr lang="pt-PT" dirty="0" err="1"/>
              <a:t>Viewer</a:t>
            </a:r>
            <a:endParaRPr lang="pt-PT" dirty="0"/>
          </a:p>
          <a:p>
            <a:pPr lvl="1"/>
            <a:r>
              <a:rPr lang="pt-PT" dirty="0" err="1"/>
              <a:t>Stream</a:t>
            </a:r>
            <a:endParaRPr lang="pt-PT" dirty="0"/>
          </a:p>
          <a:p>
            <a:pPr lvl="2"/>
            <a:r>
              <a:rPr lang="pt-PT" dirty="0" err="1"/>
              <a:t>Public</a:t>
            </a:r>
            <a:endParaRPr lang="pt-PT" dirty="0"/>
          </a:p>
          <a:p>
            <a:pPr lvl="2"/>
            <a:r>
              <a:rPr lang="pt-PT" dirty="0"/>
              <a:t>Private</a:t>
            </a:r>
          </a:p>
          <a:p>
            <a:pPr lvl="2"/>
            <a:r>
              <a:rPr lang="pt-PT" dirty="0"/>
              <a:t>PastStream (struct)</a:t>
            </a:r>
          </a:p>
          <a:p>
            <a:pPr lvl="1"/>
            <a:r>
              <a:rPr lang="pt-PT" dirty="0" err="1"/>
              <a:t>Admin</a:t>
            </a:r>
            <a:endParaRPr lang="pt-PT" dirty="0"/>
          </a:p>
          <a:p>
            <a:r>
              <a:rPr lang="pt-PT" dirty="0"/>
              <a:t>Classe auxiliar - Date</a:t>
            </a:r>
          </a:p>
        </p:txBody>
      </p:sp>
    </p:spTree>
    <p:extLst>
      <p:ext uri="{BB962C8B-B14F-4D97-AF65-F5344CB8AC3E}">
        <p14:creationId xmlns:p14="http://schemas.microsoft.com/office/powerpoint/2010/main" val="150550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337A8-FFAC-4018-A070-F99FDE74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Descrição da solução, identificação de algoritmos relevantes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61AF7-7A9D-4FB0-BB24-447740A94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963502" cy="4090353"/>
          </a:xfrm>
        </p:spPr>
        <p:txBody>
          <a:bodyPr/>
          <a:lstStyle/>
          <a:p>
            <a:r>
              <a:rPr lang="pt-PT" dirty="0"/>
              <a:t>Navegação através de menus (</a:t>
            </a:r>
            <a:r>
              <a:rPr lang="pt-PT" dirty="0" err="1"/>
              <a:t>StreamZ</a:t>
            </a:r>
            <a:r>
              <a:rPr lang="pt-PT" dirty="0"/>
              <a:t>)</a:t>
            </a:r>
          </a:p>
          <a:p>
            <a:r>
              <a:rPr lang="pt-PT" dirty="0"/>
              <a:t>Criação de </a:t>
            </a:r>
            <a:r>
              <a:rPr lang="pt-PT" dirty="0" err="1"/>
              <a:t>streams</a:t>
            </a:r>
            <a:r>
              <a:rPr lang="pt-PT" dirty="0"/>
              <a:t> e dos intervenientes fundamentais da plataforma</a:t>
            </a:r>
          </a:p>
          <a:p>
            <a:pPr lvl="1"/>
            <a:r>
              <a:rPr lang="pt-PT" dirty="0" err="1"/>
              <a:t>Streamers</a:t>
            </a:r>
            <a:r>
              <a:rPr lang="pt-PT" dirty="0"/>
              <a:t>, visualizadores e administrador</a:t>
            </a:r>
          </a:p>
          <a:p>
            <a:r>
              <a:rPr lang="pt-PT" dirty="0" err="1"/>
              <a:t>Streamers</a:t>
            </a:r>
            <a:r>
              <a:rPr lang="pt-PT" dirty="0"/>
              <a:t> gerem as suas próprias </a:t>
            </a:r>
            <a:r>
              <a:rPr lang="pt-PT" dirty="0" err="1"/>
              <a:t>streams</a:t>
            </a:r>
            <a:r>
              <a:rPr lang="pt-PT" dirty="0"/>
              <a:t> (começar/acabar, estatísticas, …)</a:t>
            </a:r>
          </a:p>
          <a:p>
            <a:r>
              <a:rPr lang="pt-PT" dirty="0"/>
              <a:t>Streams dividem-se em públicas e privadas, sendo as últimas limitadas a um grupo selecionado pelo streamer.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638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337A8-FFAC-4018-A070-F99FDE74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Descrição da solução, identificação de algoritmos relevantes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61AF7-7A9D-4FB0-BB24-447740A94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963502" cy="4090353"/>
          </a:xfrm>
        </p:spPr>
        <p:txBody>
          <a:bodyPr/>
          <a:lstStyle/>
          <a:p>
            <a:r>
              <a:rPr lang="pt-PT" dirty="0"/>
              <a:t>Utilizadores pesquisam e aderem às streams e podem deixar a sua opinião</a:t>
            </a:r>
          </a:p>
          <a:p>
            <a:r>
              <a:rPr lang="pt-PT" dirty="0"/>
              <a:t>Administrador tem acesso às estatísticas mais importantes da plataforma</a:t>
            </a:r>
          </a:p>
          <a:p>
            <a:pPr lvl="1"/>
            <a:r>
              <a:rPr lang="pt-PT" dirty="0"/>
              <a:t>Streams atuais e do passado</a:t>
            </a:r>
          </a:p>
          <a:p>
            <a:pPr lvl="1"/>
            <a:r>
              <a:rPr lang="pt-PT" dirty="0"/>
              <a:t>Nº de streams criadas, Média de views, etc.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417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AC4F9-C022-4B1D-8607-48E16AB6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Diagrama de classes</a:t>
            </a: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FB8B182-501C-4156-BD4E-E83CA00719CE}"/>
              </a:ext>
            </a:extLst>
          </p:cNvPr>
          <p:cNvSpPr/>
          <p:nvPr/>
        </p:nvSpPr>
        <p:spPr>
          <a:xfrm>
            <a:off x="5124994" y="1676060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StreamZ</a:t>
            </a:r>
            <a:endParaRPr lang="pt-PT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3382DCC-AD0C-49B3-A8C7-51C4B6214D02}"/>
              </a:ext>
            </a:extLst>
          </p:cNvPr>
          <p:cNvSpPr/>
          <p:nvPr/>
        </p:nvSpPr>
        <p:spPr>
          <a:xfrm>
            <a:off x="472151" y="4910796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Streamer</a:t>
            </a:r>
            <a:endParaRPr lang="pt-PT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3B4C170-94BE-44A6-A068-26AD30A63541}"/>
              </a:ext>
            </a:extLst>
          </p:cNvPr>
          <p:cNvSpPr/>
          <p:nvPr/>
        </p:nvSpPr>
        <p:spPr>
          <a:xfrm>
            <a:off x="2412277" y="4910796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Viewer</a:t>
            </a:r>
            <a:endParaRPr lang="pt-PT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762D349-2DED-4661-8151-ABD3D46CD4F2}"/>
              </a:ext>
            </a:extLst>
          </p:cNvPr>
          <p:cNvSpPr/>
          <p:nvPr/>
        </p:nvSpPr>
        <p:spPr>
          <a:xfrm>
            <a:off x="6174376" y="4910796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Public</a:t>
            </a:r>
            <a:r>
              <a:rPr lang="pt-PT" dirty="0"/>
              <a:t> </a:t>
            </a:r>
            <a:r>
              <a:rPr lang="pt-PT" dirty="0" err="1"/>
              <a:t>Stream</a:t>
            </a:r>
            <a:endParaRPr lang="pt-PT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87CEC0F-959C-46A2-A683-1B05985FCDF4}"/>
              </a:ext>
            </a:extLst>
          </p:cNvPr>
          <p:cNvSpPr/>
          <p:nvPr/>
        </p:nvSpPr>
        <p:spPr>
          <a:xfrm>
            <a:off x="4248699" y="4910796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Private</a:t>
            </a:r>
            <a:r>
              <a:rPr lang="pt-PT" dirty="0"/>
              <a:t> </a:t>
            </a:r>
            <a:r>
              <a:rPr lang="pt-PT" dirty="0" err="1"/>
              <a:t>Stream</a:t>
            </a:r>
            <a:endParaRPr lang="pt-PT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C2D5436-0677-4D29-8D27-2216355EEB2B}"/>
              </a:ext>
            </a:extLst>
          </p:cNvPr>
          <p:cNvSpPr/>
          <p:nvPr/>
        </p:nvSpPr>
        <p:spPr>
          <a:xfrm>
            <a:off x="5124994" y="3139690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Stream</a:t>
            </a:r>
            <a:endParaRPr lang="pt-PT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B712CAB-0CDA-49DB-8F97-CE2A09961C77}"/>
              </a:ext>
            </a:extLst>
          </p:cNvPr>
          <p:cNvSpPr/>
          <p:nvPr/>
        </p:nvSpPr>
        <p:spPr>
          <a:xfrm>
            <a:off x="1537063" y="3141617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User</a:t>
            </a:r>
            <a:endParaRPr lang="pt-PT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FAD0CBB-CFF9-43BF-AD9F-DDB89854E75A}"/>
              </a:ext>
            </a:extLst>
          </p:cNvPr>
          <p:cNvSpPr/>
          <p:nvPr/>
        </p:nvSpPr>
        <p:spPr>
          <a:xfrm>
            <a:off x="8712925" y="3139690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Admin</a:t>
            </a:r>
            <a:endParaRPr lang="pt-PT" dirty="0"/>
          </a:p>
        </p:txBody>
      </p: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348FE9D3-20B0-4A4C-A958-87DE582D6E7C}"/>
              </a:ext>
            </a:extLst>
          </p:cNvPr>
          <p:cNvCxnSpPr>
            <a:stCxn id="4" idx="2"/>
          </p:cNvCxnSpPr>
          <p:nvPr/>
        </p:nvCxnSpPr>
        <p:spPr>
          <a:xfrm>
            <a:off x="5869577" y="2250826"/>
            <a:ext cx="0" cy="4488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CEB4F359-5DC3-4161-BFCB-21054FBBAECF}"/>
              </a:ext>
            </a:extLst>
          </p:cNvPr>
          <p:cNvCxnSpPr>
            <a:cxnSpLocks/>
          </p:cNvCxnSpPr>
          <p:nvPr/>
        </p:nvCxnSpPr>
        <p:spPr>
          <a:xfrm>
            <a:off x="5873931" y="2673194"/>
            <a:ext cx="0" cy="4488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0192C01A-3CF4-409F-85F6-F58C70243001}"/>
              </a:ext>
            </a:extLst>
          </p:cNvPr>
          <p:cNvCxnSpPr>
            <a:cxnSpLocks/>
          </p:cNvCxnSpPr>
          <p:nvPr/>
        </p:nvCxnSpPr>
        <p:spPr>
          <a:xfrm>
            <a:off x="5869577" y="2708026"/>
            <a:ext cx="358793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3B022947-F70E-4681-9566-264FC1909D01}"/>
              </a:ext>
            </a:extLst>
          </p:cNvPr>
          <p:cNvCxnSpPr>
            <a:cxnSpLocks/>
          </p:cNvCxnSpPr>
          <p:nvPr/>
        </p:nvCxnSpPr>
        <p:spPr>
          <a:xfrm>
            <a:off x="2271056" y="2708026"/>
            <a:ext cx="358793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30A5EFAC-BE96-484C-A686-EFE987400AF6}"/>
              </a:ext>
            </a:extLst>
          </p:cNvPr>
          <p:cNvCxnSpPr>
            <a:cxnSpLocks/>
          </p:cNvCxnSpPr>
          <p:nvPr/>
        </p:nvCxnSpPr>
        <p:spPr>
          <a:xfrm>
            <a:off x="2281646" y="2699657"/>
            <a:ext cx="0" cy="4488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305A3E0C-A311-4F31-A302-782C4C0A770C}"/>
              </a:ext>
            </a:extLst>
          </p:cNvPr>
          <p:cNvCxnSpPr>
            <a:cxnSpLocks/>
          </p:cNvCxnSpPr>
          <p:nvPr/>
        </p:nvCxnSpPr>
        <p:spPr>
          <a:xfrm>
            <a:off x="9448799" y="2708026"/>
            <a:ext cx="0" cy="4488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Conexão reta 34">
            <a:extLst>
              <a:ext uri="{FF2B5EF4-FFF2-40B4-BE49-F238E27FC236}">
                <a16:creationId xmlns:a16="http://schemas.microsoft.com/office/drawing/2014/main" id="{DF38A25C-97EC-42C8-8AD3-965E54D7386B}"/>
              </a:ext>
            </a:extLst>
          </p:cNvPr>
          <p:cNvCxnSpPr>
            <a:cxnSpLocks/>
          </p:cNvCxnSpPr>
          <p:nvPr/>
        </p:nvCxnSpPr>
        <p:spPr>
          <a:xfrm>
            <a:off x="2281646" y="3714456"/>
            <a:ext cx="0" cy="6398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CFD53AE3-863E-4A97-92FF-62DFD1ABFDC8}"/>
              </a:ext>
            </a:extLst>
          </p:cNvPr>
          <p:cNvCxnSpPr>
            <a:cxnSpLocks/>
          </p:cNvCxnSpPr>
          <p:nvPr/>
        </p:nvCxnSpPr>
        <p:spPr>
          <a:xfrm flipV="1">
            <a:off x="1297577" y="4350189"/>
            <a:ext cx="1859283" cy="409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Conexão reta 42">
            <a:extLst>
              <a:ext uri="{FF2B5EF4-FFF2-40B4-BE49-F238E27FC236}">
                <a16:creationId xmlns:a16="http://schemas.microsoft.com/office/drawing/2014/main" id="{1C81F17B-D258-45B8-B10D-3201F07ED1BE}"/>
              </a:ext>
            </a:extLst>
          </p:cNvPr>
          <p:cNvCxnSpPr>
            <a:cxnSpLocks/>
          </p:cNvCxnSpPr>
          <p:nvPr/>
        </p:nvCxnSpPr>
        <p:spPr>
          <a:xfrm>
            <a:off x="1306286" y="4341480"/>
            <a:ext cx="0" cy="5693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Conexão reta 45">
            <a:extLst>
              <a:ext uri="{FF2B5EF4-FFF2-40B4-BE49-F238E27FC236}">
                <a16:creationId xmlns:a16="http://schemas.microsoft.com/office/drawing/2014/main" id="{826C81E7-560D-41EA-ABC2-8752494B2BDA}"/>
              </a:ext>
            </a:extLst>
          </p:cNvPr>
          <p:cNvCxnSpPr>
            <a:cxnSpLocks/>
          </p:cNvCxnSpPr>
          <p:nvPr/>
        </p:nvCxnSpPr>
        <p:spPr>
          <a:xfrm>
            <a:off x="3152506" y="4341480"/>
            <a:ext cx="0" cy="5693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Conexão reta 47">
            <a:extLst>
              <a:ext uri="{FF2B5EF4-FFF2-40B4-BE49-F238E27FC236}">
                <a16:creationId xmlns:a16="http://schemas.microsoft.com/office/drawing/2014/main" id="{62AABB42-971E-4878-ACEC-E5F7F4398777}"/>
              </a:ext>
            </a:extLst>
          </p:cNvPr>
          <p:cNvCxnSpPr>
            <a:cxnSpLocks/>
          </p:cNvCxnSpPr>
          <p:nvPr/>
        </p:nvCxnSpPr>
        <p:spPr>
          <a:xfrm>
            <a:off x="4980219" y="4358642"/>
            <a:ext cx="193627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Conexão reta 49">
            <a:extLst>
              <a:ext uri="{FF2B5EF4-FFF2-40B4-BE49-F238E27FC236}">
                <a16:creationId xmlns:a16="http://schemas.microsoft.com/office/drawing/2014/main" id="{70C92226-2BAC-4A05-8A94-1EFCE29BE354}"/>
              </a:ext>
            </a:extLst>
          </p:cNvPr>
          <p:cNvCxnSpPr>
            <a:cxnSpLocks/>
          </p:cNvCxnSpPr>
          <p:nvPr/>
        </p:nvCxnSpPr>
        <p:spPr>
          <a:xfrm>
            <a:off x="5869879" y="3718812"/>
            <a:ext cx="0" cy="6398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onexão reta 51">
            <a:extLst>
              <a:ext uri="{FF2B5EF4-FFF2-40B4-BE49-F238E27FC236}">
                <a16:creationId xmlns:a16="http://schemas.microsoft.com/office/drawing/2014/main" id="{AEB41259-631D-4691-A8EA-6C4428B542A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993282" y="4350189"/>
            <a:ext cx="0" cy="56060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Conexão reta 58">
            <a:extLst>
              <a:ext uri="{FF2B5EF4-FFF2-40B4-BE49-F238E27FC236}">
                <a16:creationId xmlns:a16="http://schemas.microsoft.com/office/drawing/2014/main" id="{D59AD5D9-95C6-49D9-9EAC-3D95A2EC74C5}"/>
              </a:ext>
            </a:extLst>
          </p:cNvPr>
          <p:cNvCxnSpPr>
            <a:cxnSpLocks/>
          </p:cNvCxnSpPr>
          <p:nvPr/>
        </p:nvCxnSpPr>
        <p:spPr>
          <a:xfrm>
            <a:off x="6918959" y="4351947"/>
            <a:ext cx="4354" cy="5693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D8167E74-48FE-4E00-900D-F2A868C4A62B}"/>
              </a:ext>
            </a:extLst>
          </p:cNvPr>
          <p:cNvSpPr/>
          <p:nvPr/>
        </p:nvSpPr>
        <p:spPr>
          <a:xfrm>
            <a:off x="8167057" y="1820666"/>
            <a:ext cx="933402" cy="407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Date</a:t>
            </a:r>
          </a:p>
        </p:txBody>
      </p:sp>
      <p:cxnSp>
        <p:nvCxnSpPr>
          <p:cNvPr id="67" name="Conexão reta 66">
            <a:extLst>
              <a:ext uri="{FF2B5EF4-FFF2-40B4-BE49-F238E27FC236}">
                <a16:creationId xmlns:a16="http://schemas.microsoft.com/office/drawing/2014/main" id="{DF3C6FC8-5457-44C7-966D-64BE6413510C}"/>
              </a:ext>
            </a:extLst>
          </p:cNvPr>
          <p:cNvCxnSpPr>
            <a:cxnSpLocks/>
            <a:stCxn id="14" idx="3"/>
            <a:endCxn id="65" idx="2"/>
          </p:cNvCxnSpPr>
          <p:nvPr/>
        </p:nvCxnSpPr>
        <p:spPr>
          <a:xfrm flipV="1">
            <a:off x="6614160" y="2227908"/>
            <a:ext cx="2019598" cy="11991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xão reta 70">
            <a:extLst>
              <a:ext uri="{FF2B5EF4-FFF2-40B4-BE49-F238E27FC236}">
                <a16:creationId xmlns:a16="http://schemas.microsoft.com/office/drawing/2014/main" id="{C86609B0-D3AA-432E-838B-55AD62CF85CA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3010395" y="2227908"/>
            <a:ext cx="5623363" cy="11991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63F4837D-A79A-4741-9175-151463BB3A58}"/>
              </a:ext>
            </a:extLst>
          </p:cNvPr>
          <p:cNvCxnSpPr>
            <a:cxnSpLocks/>
          </p:cNvCxnSpPr>
          <p:nvPr/>
        </p:nvCxnSpPr>
        <p:spPr>
          <a:xfrm flipH="1" flipV="1">
            <a:off x="8633758" y="2227908"/>
            <a:ext cx="277881" cy="894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18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1AEB-FC81-4151-B6A8-7112E8B8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(ADICIONAR ZOOM DO DIAGRAMA + IMPORTANTE)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E836-19B8-4ABE-9905-5B28D31A3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4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CA9A1-2C59-4CA2-B505-CF2B74F0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0" i="0" dirty="0">
                <a:effectLst/>
                <a:latin typeface="-apple-system"/>
              </a:rPr>
              <a:t>Estrutura dos ficheiros</a:t>
            </a:r>
            <a:r>
              <a:rPr lang="pt-PT" b="0" i="0" dirty="0">
                <a:solidFill>
                  <a:srgbClr val="373A3C"/>
                </a:solidFill>
                <a:effectLst/>
                <a:latin typeface="-apple-system"/>
              </a:rPr>
              <a:t> 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0642D2-65FD-48E2-A37D-A391536B0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561228" cy="4089170"/>
          </a:xfrm>
        </p:spPr>
        <p:txBody>
          <a:bodyPr>
            <a:normAutofit fontScale="70000" lnSpcReduction="20000"/>
          </a:bodyPr>
          <a:lstStyle/>
          <a:p>
            <a:r>
              <a:rPr lang="pt-PT" dirty="0"/>
              <a:t>Joao Gil   	//name</a:t>
            </a:r>
          </a:p>
          <a:p>
            <a:r>
              <a:rPr lang="pt-PT" dirty="0"/>
              <a:t>Monkin      	//nick</a:t>
            </a:r>
          </a:p>
          <a:p>
            <a:r>
              <a:rPr lang="pt-PT" dirty="0"/>
              <a:t>07/04/2001  	//date</a:t>
            </a:r>
          </a:p>
          <a:p>
            <a:r>
              <a:rPr lang="pt-PT" dirty="0"/>
              <a:t>0           	//id do user</a:t>
            </a:r>
          </a:p>
          <a:p>
            <a:r>
              <a:rPr lang="pt-PT" dirty="0"/>
              <a:t>*1          	//id da pastStream  (*)</a:t>
            </a:r>
          </a:p>
          <a:p>
            <a:r>
              <a:rPr lang="pt-PT" dirty="0"/>
              <a:t>*3         	//id da pastStream  (*)</a:t>
            </a:r>
          </a:p>
          <a:p>
            <a:r>
              <a:rPr lang="pt-PT" dirty="0"/>
              <a:t>*7        	//id da pastStream  (*)</a:t>
            </a:r>
          </a:p>
          <a:p>
            <a:r>
              <a:rPr lang="pt-PT" dirty="0"/>
              <a:t>/0  		//subscriber por id   (/)</a:t>
            </a:r>
          </a:p>
          <a:p>
            <a:r>
              <a:rPr lang="pt-PT" dirty="0"/>
              <a:t>/2       		//subscriber por id</a:t>
            </a:r>
          </a:p>
          <a:p>
            <a:r>
              <a:rPr lang="pt-PT" dirty="0"/>
              <a:t>Outro User  	//2º 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19233-C751-4AF9-9379-8EF9A456DCB3}"/>
              </a:ext>
            </a:extLst>
          </p:cNvPr>
          <p:cNvSpPr txBox="1"/>
          <p:nvPr/>
        </p:nvSpPr>
        <p:spPr>
          <a:xfrm>
            <a:off x="6445190" y="2244046"/>
            <a:ext cx="4350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Stream1			//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					//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400				// nº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2020/11/13		// start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Stream2		       //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					//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					// nº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2020/11/14		// start date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73A990-2532-4FB6-AF8F-DF6CFC473812}"/>
              </a:ext>
            </a:extLst>
          </p:cNvPr>
          <p:cNvCxnSpPr/>
          <p:nvPr/>
        </p:nvCxnSpPr>
        <p:spPr>
          <a:xfrm>
            <a:off x="5983550" y="2244046"/>
            <a:ext cx="0" cy="394369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14AF5E-A2F4-439E-9531-593C7DED1BB5}"/>
              </a:ext>
            </a:extLst>
          </p:cNvPr>
          <p:cNvSpPr txBox="1"/>
          <p:nvPr/>
        </p:nvSpPr>
        <p:spPr>
          <a:xfrm>
            <a:off x="4019683" y="6187736"/>
            <a:ext cx="1355820" cy="36933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streamers.txt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7796E-3242-4C9E-8522-A4E66C4CE33C}"/>
              </a:ext>
            </a:extLst>
          </p:cNvPr>
          <p:cNvSpPr txBox="1"/>
          <p:nvPr/>
        </p:nvSpPr>
        <p:spPr>
          <a:xfrm>
            <a:off x="8797347" y="6187736"/>
            <a:ext cx="1594667" cy="36933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pastStreams.txt</a:t>
            </a:r>
          </a:p>
        </p:txBody>
      </p:sp>
    </p:spTree>
    <p:extLst>
      <p:ext uri="{BB962C8B-B14F-4D97-AF65-F5344CB8AC3E}">
        <p14:creationId xmlns:p14="http://schemas.microsoft.com/office/powerpoint/2010/main" val="2851720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E224E-31F3-41C2-BED9-4D048A41D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Tratamento de exceções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4E1428-2F56-47D3-8AD2-59067CA2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12273"/>
          </a:xfrm>
        </p:spPr>
        <p:txBody>
          <a:bodyPr>
            <a:normAutofit lnSpcReduction="10000"/>
          </a:bodyPr>
          <a:lstStyle/>
          <a:p>
            <a:r>
              <a:rPr lang="pt-PT" dirty="0"/>
              <a:t>Datas</a:t>
            </a:r>
          </a:p>
          <a:p>
            <a:pPr lvl="1"/>
            <a:r>
              <a:rPr lang="pt-PT" dirty="0"/>
              <a:t>Validade</a:t>
            </a:r>
          </a:p>
          <a:p>
            <a:pPr lvl="1"/>
            <a:r>
              <a:rPr lang="pt-PT" dirty="0"/>
              <a:t>Conclusão anterior ao começo</a:t>
            </a:r>
          </a:p>
          <a:p>
            <a:r>
              <a:rPr lang="pt-PT" dirty="0"/>
              <a:t>Divisões por zero</a:t>
            </a:r>
          </a:p>
          <a:p>
            <a:r>
              <a:rPr lang="pt-PT" dirty="0"/>
              <a:t>Idade do utilizador</a:t>
            </a:r>
          </a:p>
          <a:p>
            <a:r>
              <a:rPr lang="pt-PT" dirty="0"/>
              <a:t>Juntar à </a:t>
            </a:r>
            <a:r>
              <a:rPr lang="pt-PT" dirty="0" err="1"/>
              <a:t>Stream</a:t>
            </a:r>
            <a:r>
              <a:rPr lang="pt-PT" dirty="0"/>
              <a:t> </a:t>
            </a:r>
          </a:p>
          <a:p>
            <a:pPr lvl="1"/>
            <a:r>
              <a:rPr lang="pt-PT" dirty="0"/>
              <a:t>Lotada</a:t>
            </a:r>
          </a:p>
          <a:p>
            <a:pPr lvl="1"/>
            <a:r>
              <a:rPr lang="pt-PT" dirty="0"/>
              <a:t>Não subscrito (privada)</a:t>
            </a:r>
          </a:p>
          <a:p>
            <a:r>
              <a:rPr lang="pt-PT" dirty="0"/>
              <a:t>Compatibilidades</a:t>
            </a:r>
          </a:p>
          <a:p>
            <a:pPr lvl="1"/>
            <a:endParaRPr lang="pt-PT" dirty="0"/>
          </a:p>
          <a:p>
            <a:pPr lvl="1"/>
            <a:endParaRPr lang="pt-PT" dirty="0"/>
          </a:p>
          <a:p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728B418-8325-44EE-8B47-1A4E13DAC1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9220"/>
          <a:stretch/>
        </p:blipFill>
        <p:spPr>
          <a:xfrm>
            <a:off x="5068840" y="2249486"/>
            <a:ext cx="6800944" cy="71142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48150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512</Words>
  <Application>Microsoft Office PowerPoint</Application>
  <PresentationFormat>Ecrã Panorâmico</PresentationFormat>
  <Paragraphs>115</Paragraphs>
  <Slides>22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22</vt:i4>
      </vt:variant>
    </vt:vector>
  </HeadingPairs>
  <TitlesOfParts>
    <vt:vector size="28" baseType="lpstr">
      <vt:lpstr>-apple-system</vt:lpstr>
      <vt:lpstr>Arial</vt:lpstr>
      <vt:lpstr>Calibri</vt:lpstr>
      <vt:lpstr>Tw Cen MT</vt:lpstr>
      <vt:lpstr>Wingdings</vt:lpstr>
      <vt:lpstr>Circuit</vt:lpstr>
      <vt:lpstr>StreamZ</vt:lpstr>
      <vt:lpstr>O que é a StreamZ</vt:lpstr>
      <vt:lpstr>Descrição da solução, identificação de algoritmos relevantes</vt:lpstr>
      <vt:lpstr>Descrição da solução, identificação de algoritmos relevantes</vt:lpstr>
      <vt:lpstr>Descrição da solução, identificação de algoritmos relevantes</vt:lpstr>
      <vt:lpstr>Diagrama de classes</vt:lpstr>
      <vt:lpstr>(ADICIONAR ZOOM DO DIAGRAMA + IMPORTANTE)</vt:lpstr>
      <vt:lpstr>Estrutura dos ficheiros </vt:lpstr>
      <vt:lpstr>Tratamento de exceções</vt:lpstr>
      <vt:lpstr>FUNCIonalidades implementadas</vt:lpstr>
      <vt:lpstr>CRUD – Create, read, update, delete</vt:lpstr>
      <vt:lpstr>Algoritmos de pesquisa</vt:lpstr>
      <vt:lpstr>Algoritmos de Listagem</vt:lpstr>
      <vt:lpstr>Destaque de funcionalidade - Map</vt:lpstr>
      <vt:lpstr>Principais dificuldades encontradas; esforço de cada elemento do grupo</vt:lpstr>
      <vt:lpstr>informação adicional</vt:lpstr>
      <vt:lpstr>informação adicional</vt:lpstr>
      <vt:lpstr>informação adicional</vt:lpstr>
      <vt:lpstr>informação adicional</vt:lpstr>
      <vt:lpstr>informação adicional</vt:lpstr>
      <vt:lpstr>Conclusão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StreamZ</dc:title>
  <dc:creator>João Gil</dc:creator>
  <cp:lastModifiedBy>Guilherme Pereira Garrido</cp:lastModifiedBy>
  <cp:revision>6</cp:revision>
  <dcterms:created xsi:type="dcterms:W3CDTF">2020-11-17T22:14:08Z</dcterms:created>
  <dcterms:modified xsi:type="dcterms:W3CDTF">2020-11-18T09:24:45Z</dcterms:modified>
</cp:coreProperties>
</file>