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77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01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76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84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1108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37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853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608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890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2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26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232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4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15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6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00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96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82BD-06F4-4FCE-B5FE-5134258E052E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512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075779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PT" dirty="0" err="1">
                <a:solidFill>
                  <a:srgbClr val="FFFFFF"/>
                </a:solidFill>
              </a:rPr>
              <a:t>StreamZ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João Mesquita up201906682</a:t>
            </a:r>
          </a:p>
        </p:txBody>
      </p:sp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Listagens (utilizando métodos de ordenação)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Listagem de </a:t>
            </a:r>
            <a:r>
              <a:rPr lang="pt-PT" dirty="0" err="1"/>
              <a:t>streams</a:t>
            </a:r>
            <a:r>
              <a:rPr lang="pt-PT" dirty="0"/>
              <a:t> por maior número de </a:t>
            </a:r>
            <a:r>
              <a:rPr lang="pt-PT" dirty="0" err="1"/>
              <a:t>likes</a:t>
            </a:r>
            <a:r>
              <a:rPr lang="pt-PT" dirty="0"/>
              <a:t> ou de visualizações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>
              <a:buFont typeface="Wingdings" panose="05000000000000000000" pitchFamily="2" charset="2"/>
              <a:buChar char="ü"/>
            </a:pPr>
            <a:r>
              <a:rPr lang="pt-PT"/>
              <a:t>Completa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Lista de funcionalidades implementadas, incluindo CRUD, listagem, pesquisa e outras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817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Destaque de funcionalidade -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Simplifica as operações CRUD que envolvem utilizadores e </a:t>
            </a:r>
            <a:r>
              <a:rPr lang="pt-PT" dirty="0" err="1"/>
              <a:t>streams</a:t>
            </a:r>
            <a:endParaRPr lang="pt-PT" dirty="0"/>
          </a:p>
          <a:p>
            <a:r>
              <a:rPr lang="pt-PT" dirty="0"/>
              <a:t>Identificando-os mais facilmente</a:t>
            </a:r>
          </a:p>
          <a:p>
            <a:r>
              <a:rPr lang="pt-PT" dirty="0"/>
              <a:t>Através do uso de um ID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Classe Date, criada por iniciativa própria, mostrou-se fundamental para um bom funcionamento do programa e tratamento de exceções</a:t>
            </a:r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82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20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22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48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-apple-system"/>
              </a:rPr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3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a </a:t>
            </a:r>
            <a:r>
              <a:rPr lang="pt-PT" dirty="0" err="1"/>
              <a:t>StreamZ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pt-PT" dirty="0"/>
              <a:t>Plataforma de </a:t>
            </a:r>
            <a:r>
              <a:rPr lang="pt-PT" dirty="0" err="1"/>
              <a:t>streaming</a:t>
            </a:r>
            <a:endParaRPr lang="pt-PT" dirty="0"/>
          </a:p>
          <a:p>
            <a:r>
              <a:rPr lang="pt-PT" dirty="0"/>
              <a:t>Envolve: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Visualizadores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3" name="Rectangle 112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644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endParaRPr lang="pt-PT" dirty="0"/>
          </a:p>
          <a:p>
            <a:r>
              <a:rPr lang="pt-PT" dirty="0"/>
              <a:t>Classe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</a:t>
            </a:r>
            <a:endParaRPr lang="pt-PT" dirty="0"/>
          </a:p>
          <a:p>
            <a:pPr lvl="2"/>
            <a:r>
              <a:rPr lang="pt-PT" dirty="0" err="1"/>
              <a:t>Private</a:t>
            </a:r>
            <a:endParaRPr lang="pt-PT" dirty="0"/>
          </a:p>
          <a:p>
            <a:pPr lvl="2"/>
            <a:r>
              <a:rPr lang="pt-PT" dirty="0"/>
              <a:t>Histórico de </a:t>
            </a:r>
            <a:r>
              <a:rPr lang="pt-PT" dirty="0" err="1"/>
              <a:t>streams</a:t>
            </a:r>
            <a:r>
              <a:rPr lang="pt-PT" dirty="0"/>
              <a:t> (</a:t>
            </a:r>
            <a:r>
              <a:rPr lang="pt-PT" dirty="0" err="1"/>
              <a:t>struct</a:t>
            </a:r>
            <a:r>
              <a:rPr lang="pt-PT" dirty="0"/>
              <a:t>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963502" cy="4090353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</a:t>
            </a:r>
            <a:r>
              <a:rPr lang="pt-PT" dirty="0" err="1"/>
              <a:t>viewers</a:t>
            </a:r>
            <a:r>
              <a:rPr lang="pt-PT" dirty="0"/>
              <a:t> e </a:t>
            </a:r>
            <a:r>
              <a:rPr lang="pt-PT" dirty="0" err="1"/>
              <a:t>admin</a:t>
            </a:r>
            <a:endParaRPr lang="pt-PT" dirty="0"/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 err="1"/>
              <a:t>Streams</a:t>
            </a:r>
            <a:r>
              <a:rPr lang="pt-PT" dirty="0"/>
              <a:t> dividem-se em públicas e privadas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963502" cy="4090353"/>
          </a:xfrm>
        </p:spPr>
        <p:txBody>
          <a:bodyPr/>
          <a:lstStyle/>
          <a:p>
            <a:r>
              <a:rPr lang="pt-PT" dirty="0"/>
              <a:t>Utilizadores pesquisam e aderem às </a:t>
            </a:r>
            <a:r>
              <a:rPr lang="pt-PT" dirty="0" err="1"/>
              <a:t>streams</a:t>
            </a:r>
            <a:r>
              <a:rPr lang="pt-PT" dirty="0"/>
              <a:t> e podem deixar a sua opinião</a:t>
            </a:r>
          </a:p>
          <a:p>
            <a:r>
              <a:rPr lang="pt-PT" dirty="0" err="1"/>
              <a:t>Admin</a:t>
            </a:r>
            <a:r>
              <a:rPr lang="pt-PT" dirty="0"/>
              <a:t> tem acesso às estatísticas mais importantes da plataforma</a:t>
            </a:r>
          </a:p>
          <a:p>
            <a:pPr lvl="1"/>
            <a:r>
              <a:rPr lang="pt-PT" dirty="0"/>
              <a:t>Presente e passado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C4F9-C022-4B1D-8607-48E16AB6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Diagrama de classes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D411BF-C051-406D-AD3D-621A7EDA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123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0" i="0" dirty="0">
                <a:effectLst/>
                <a:latin typeface="-apple-system"/>
              </a:rPr>
              <a:t>Estrutura de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(1 slide mostrando como a informação é gravada e lida em ficheiros)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através da classe </a:t>
            </a:r>
            <a:r>
              <a:rPr lang="pt-PT" dirty="0" err="1"/>
              <a:t>StreamZ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224E-31F3-41C2-BED9-4D048A41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Tratamento de exceções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E1428-2F56-47D3-8AD2-59067CA2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227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Datas</a:t>
            </a:r>
          </a:p>
          <a:p>
            <a:pPr lvl="1"/>
            <a:r>
              <a:rPr lang="pt-PT" dirty="0"/>
              <a:t>Validade</a:t>
            </a:r>
          </a:p>
          <a:p>
            <a:pPr lvl="1"/>
            <a:r>
              <a:rPr lang="pt-PT" dirty="0"/>
              <a:t>Conclusão anterior ao começo</a:t>
            </a:r>
          </a:p>
          <a:p>
            <a:r>
              <a:rPr lang="pt-PT" dirty="0"/>
              <a:t>Divisões por zero</a:t>
            </a:r>
          </a:p>
          <a:p>
            <a:r>
              <a:rPr lang="pt-PT" dirty="0"/>
              <a:t>Idade do utilizador</a:t>
            </a:r>
          </a:p>
          <a:p>
            <a:r>
              <a:rPr lang="pt-PT" dirty="0"/>
              <a:t>Juntar à </a:t>
            </a:r>
            <a:r>
              <a:rPr lang="pt-PT" dirty="0" err="1"/>
              <a:t>Stream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Lotada</a:t>
            </a:r>
          </a:p>
          <a:p>
            <a:pPr lvl="1"/>
            <a:r>
              <a:rPr lang="pt-PT" dirty="0"/>
              <a:t>Não subscrito (privada)</a:t>
            </a:r>
          </a:p>
          <a:p>
            <a:r>
              <a:rPr lang="pt-PT" dirty="0"/>
              <a:t>Compatibilidades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28B418-8325-44EE-8B47-1A4E13DAC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20"/>
          <a:stretch/>
        </p:blipFill>
        <p:spPr>
          <a:xfrm>
            <a:off x="5068840" y="2249486"/>
            <a:ext cx="6800944" cy="7114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815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CRUD – </a:t>
            </a:r>
            <a:r>
              <a:rPr lang="pt-PT" b="0" i="0" dirty="0" err="1">
                <a:effectLst/>
                <a:latin typeface="-apple-system"/>
              </a:rPr>
              <a:t>Create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read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update</a:t>
            </a:r>
            <a:r>
              <a:rPr lang="pt-PT" b="0" i="0" dirty="0">
                <a:effectLst/>
                <a:latin typeface="-apple-system"/>
              </a:rPr>
              <a:t>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User</a:t>
            </a:r>
            <a:endParaRPr lang="pt-PT" dirty="0"/>
          </a:p>
          <a:p>
            <a:r>
              <a:rPr lang="pt-PT" dirty="0" err="1"/>
              <a:t>Stream</a:t>
            </a:r>
            <a:endParaRPr lang="pt-PT" dirty="0"/>
          </a:p>
          <a:p>
            <a:r>
              <a:rPr lang="pt-PT" dirty="0" err="1"/>
              <a:t>Admin</a:t>
            </a:r>
            <a:r>
              <a:rPr lang="pt-PT" dirty="0"/>
              <a:t>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e Delete</a:t>
            </a:r>
          </a:p>
          <a:p>
            <a:pPr lvl="1"/>
            <a:r>
              <a:rPr lang="pt-PT" dirty="0"/>
              <a:t>Não faz sentido ter </a:t>
            </a:r>
            <a:r>
              <a:rPr lang="pt-PT" dirty="0" err="1"/>
              <a:t>Read</a:t>
            </a:r>
            <a:r>
              <a:rPr lang="pt-PT" dirty="0"/>
              <a:t> e </a:t>
            </a:r>
            <a:r>
              <a:rPr lang="pt-PT" dirty="0" err="1"/>
              <a:t>Update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>
              <a:buFont typeface="Wingdings" panose="05000000000000000000" pitchFamily="2" charset="2"/>
              <a:buChar char="ü"/>
            </a:pPr>
            <a:r>
              <a:rPr lang="pt-PT" dirty="0"/>
              <a:t>Completa</a:t>
            </a: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309</Words>
  <Application>Microsoft Office PowerPoint</Application>
  <PresentationFormat>Ecrã Panorâmico</PresentationFormat>
  <Paragraphs>78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Tw Cen MT</vt:lpstr>
      <vt:lpstr>Wingdings</vt:lpstr>
      <vt:lpstr>Circuito</vt:lpstr>
      <vt:lpstr>StreamZ</vt:lpstr>
      <vt:lpstr>O que é a StreamZ</vt:lpstr>
      <vt:lpstr>Descrição da solução, identificação de algoritmos relevantes</vt:lpstr>
      <vt:lpstr>Descrição da solução, identificação de algoritmos relevantes</vt:lpstr>
      <vt:lpstr>Descrição da solução, identificação de algoritmos relevantes</vt:lpstr>
      <vt:lpstr>Diagrama de classes</vt:lpstr>
      <vt:lpstr>Estrutura de ficheiros (1 slide mostrando como a informação é gravada e lida em ficheiros)</vt:lpstr>
      <vt:lpstr>Tratamento de exceções</vt:lpstr>
      <vt:lpstr>CRUD – Create, read, update, delete</vt:lpstr>
      <vt:lpstr>Listagens (utilizando métodos de ordenação)</vt:lpstr>
      <vt:lpstr>Lista de funcionalidades implementadas, incluindo CRUD, listagem, pesquisa e outras </vt:lpstr>
      <vt:lpstr>Destaque de funcionalidade - Map</vt:lpstr>
      <vt:lpstr>Principais dificuldades encontradas; esforço de cada elemento do grupo</vt:lpstr>
      <vt:lpstr>informação adicional</vt:lpstr>
      <vt:lpstr>informação adicional</vt:lpstr>
      <vt:lpstr>informação adicional</vt:lpstr>
      <vt:lpstr>informação adicional</vt:lpstr>
      <vt:lpstr>informação adicional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Guilherme Pereira Garrido</dc:creator>
  <cp:lastModifiedBy>Guilherme Pereira Garrido</cp:lastModifiedBy>
  <cp:revision>7</cp:revision>
  <dcterms:created xsi:type="dcterms:W3CDTF">2020-11-03T10:54:50Z</dcterms:created>
  <dcterms:modified xsi:type="dcterms:W3CDTF">2020-11-15T20:53:52Z</dcterms:modified>
</cp:coreProperties>
</file>