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5" r:id="rId6"/>
    <p:sldId id="261" r:id="rId7"/>
    <p:sldId id="277" r:id="rId8"/>
    <p:sldId id="263" r:id="rId9"/>
    <p:sldId id="279" r:id="rId10"/>
    <p:sldId id="264" r:id="rId11"/>
    <p:sldId id="267" r:id="rId12"/>
    <p:sldId id="266" r:id="rId13"/>
    <p:sldId id="268" r:id="rId14"/>
    <p:sldId id="28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04/01/2021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04/01/2021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04/01/2021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04/01/2021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04/01/2021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2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foi, provavelmente,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de cada elemento por funcionalidades:</a:t>
            </a:r>
          </a:p>
          <a:p>
            <a:pPr marL="457200" lvl="1" indent="0">
              <a:buNone/>
            </a:pPr>
            <a:r>
              <a:rPr lang="en-US" sz="2200" dirty="0" err="1"/>
              <a:t>Árvore</a:t>
            </a:r>
            <a:r>
              <a:rPr lang="en-US" sz="2200" dirty="0"/>
              <a:t> </a:t>
            </a:r>
            <a:r>
              <a:rPr lang="en-US" sz="2200" dirty="0" err="1"/>
              <a:t>binária</a:t>
            </a:r>
            <a:r>
              <a:rPr lang="en-US" sz="2200" dirty="0"/>
              <a:t> de </a:t>
            </a:r>
            <a:r>
              <a:rPr lang="en-US" sz="2200" dirty="0" err="1"/>
              <a:t>pesquisa</a:t>
            </a:r>
            <a:r>
              <a:rPr lang="en-US" dirty="0"/>
              <a:t>	    Fila de </a:t>
            </a:r>
            <a:r>
              <a:rPr lang="en-US" dirty="0" err="1"/>
              <a:t>propridade</a:t>
            </a:r>
            <a:r>
              <a:rPr lang="en-US" dirty="0"/>
              <a:t>	   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dispersão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Arvore</a:t>
            </a:r>
            <a:endParaRPr lang="pt-PT" i="1" dirty="0"/>
          </a:p>
          <a:p>
            <a:pPr algn="just"/>
            <a:r>
              <a:rPr lang="pt-PT" dirty="0"/>
              <a:t>Fila de prioridade</a:t>
            </a:r>
          </a:p>
          <a:p>
            <a:r>
              <a:rPr lang="pt-PT" dirty="0"/>
              <a:t>Foi ainda pedida a criação de uma tabela de dispersão para manter um registo de todos os </a:t>
            </a:r>
            <a:r>
              <a:rPr lang="pt-PT" dirty="0" err="1"/>
              <a:t>streamers</a:t>
            </a:r>
            <a:r>
              <a:rPr lang="pt-PT" dirty="0"/>
              <a:t> (ativos ou com conta eliminada)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dirty="0"/>
              <a:t>A partir da estrutura básica, a solução evoluiu e pode ser resumida no seguinte esquema:</a:t>
            </a:r>
          </a:p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r>
              <a:rPr lang="pt-PT" dirty="0"/>
              <a:t> (onde estão incluídos os menus, os containers com os objetos guardados e onde são feitas as interações entre o </a:t>
            </a:r>
            <a:r>
              <a:rPr lang="pt-PT" dirty="0" err="1"/>
              <a:t>user</a:t>
            </a:r>
            <a:r>
              <a:rPr lang="pt-PT" dirty="0"/>
              <a:t> (input) e esses objetos).</a:t>
            </a:r>
          </a:p>
          <a:p>
            <a:r>
              <a:rPr lang="pt-PT" dirty="0"/>
              <a:t>Classes mais importantes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PublicStream</a:t>
            </a:r>
            <a:endParaRPr lang="pt-PT" dirty="0"/>
          </a:p>
          <a:p>
            <a:pPr lvl="2"/>
            <a:r>
              <a:rPr lang="pt-PT" dirty="0" err="1"/>
              <a:t>PrivateStream</a:t>
            </a:r>
            <a:endParaRPr lang="pt-PT" dirty="0"/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Utilizadores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Streams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terminar as mesmas, tal como consultar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778</Words>
  <Application>Microsoft Office PowerPoint</Application>
  <PresentationFormat>Ecrã Panorâmico</PresentationFormat>
  <Paragraphs>98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2 aeda 2020/21</vt:lpstr>
      <vt:lpstr>Problema proposto (StreamZ)</vt:lpstr>
      <vt:lpstr>Descrição da solução</vt:lpstr>
      <vt:lpstr>algoritmos relevantes</vt:lpstr>
      <vt:lpstr>algoritmos relevantes</vt:lpstr>
      <vt:lpstr>Estrutura dos ficheiros 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guipgarrido@gmail.com</cp:lastModifiedBy>
  <cp:revision>30</cp:revision>
  <dcterms:created xsi:type="dcterms:W3CDTF">2020-11-18T16:50:11Z</dcterms:created>
  <dcterms:modified xsi:type="dcterms:W3CDTF">2021-01-04T11:35:28Z</dcterms:modified>
</cp:coreProperties>
</file>