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61" r:id="rId7"/>
    <p:sldId id="277" r:id="rId8"/>
    <p:sldId id="263" r:id="rId9"/>
    <p:sldId id="279" r:id="rId10"/>
    <p:sldId id="264" r:id="rId11"/>
    <p:sldId id="267" r:id="rId12"/>
    <p:sldId id="266" r:id="rId13"/>
    <p:sldId id="268" r:id="rId14"/>
    <p:sldId id="28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27/12/2020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27/12/2020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27/12/2020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27/12/2020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27/12/2020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27/12/2020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27/12/2020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2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809</Words>
  <Application>Microsoft Office PowerPoint</Application>
  <PresentationFormat>Ecrã Panorâmico</PresentationFormat>
  <Paragraphs>105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2 aeda 2020/21</vt:lpstr>
      <vt:lpstr>Problema proposto (StreamZ)</vt:lpstr>
      <vt:lpstr>Descrição da solução</vt:lpstr>
      <vt:lpstr>algoritmos relevantes</vt:lpstr>
      <vt:lpstr>algoritmos relevantes</vt:lpstr>
      <vt:lpstr>Estrutura dos ficheiros 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Guilherme Garrido</cp:lastModifiedBy>
  <cp:revision>28</cp:revision>
  <dcterms:created xsi:type="dcterms:W3CDTF">2020-11-18T16:50:11Z</dcterms:created>
  <dcterms:modified xsi:type="dcterms:W3CDTF">2020-12-27T19:27:45Z</dcterms:modified>
</cp:coreProperties>
</file>