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79" r:id="rId13"/>
    <p:sldId id="264" r:id="rId14"/>
    <p:sldId id="267" r:id="rId15"/>
    <p:sldId id="266" r:id="rId16"/>
    <p:sldId id="268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19/11/2020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19/11/2020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1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terminá-las, tal como ler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 provavelmente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por classes:</a:t>
            </a:r>
          </a:p>
          <a:p>
            <a:pPr marL="457200" lvl="1" indent="0">
              <a:buNone/>
            </a:pPr>
            <a:r>
              <a:rPr lang="pt-PT" sz="2200" dirty="0"/>
              <a:t>		</a:t>
            </a:r>
            <a:r>
              <a:rPr lang="en-US" dirty="0"/>
              <a:t>User			Stream			Admin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StreamZ</a:t>
            </a:r>
            <a:r>
              <a:rPr lang="pt-PT" dirty="0"/>
              <a:t> é uma plataforma de </a:t>
            </a:r>
            <a:r>
              <a:rPr lang="pt-PT" i="1" dirty="0" err="1"/>
              <a:t>streaming</a:t>
            </a:r>
            <a:r>
              <a:rPr lang="pt-PT" dirty="0"/>
              <a:t> que permite, entre outras coisas, a criação de utilizadores e a sua interação com as </a:t>
            </a:r>
            <a:r>
              <a:rPr lang="pt-PT" i="1" dirty="0" err="1"/>
              <a:t>streams</a:t>
            </a:r>
            <a:r>
              <a:rPr lang="pt-PT" i="1" dirty="0"/>
              <a:t>.</a:t>
            </a:r>
          </a:p>
          <a:p>
            <a:pPr algn="just"/>
            <a:r>
              <a:rPr lang="pt-PT" dirty="0"/>
              <a:t>Também foi pedido que a aplicação guardasse o seu estado em cada execução, usando ficheiros de texto.</a:t>
            </a:r>
          </a:p>
          <a:p>
            <a:r>
              <a:rPr lang="pt-PT" dirty="0"/>
              <a:t>Assim sendo, esta foi a estrutura básica retirada do problema: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55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Diagrama de classes (simplificado)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41617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192C01A-3CF4-409F-85F6-F58C70243001}"/>
              </a:ext>
            </a:extLst>
          </p:cNvPr>
          <p:cNvCxnSpPr>
            <a:cxnSpLocks/>
          </p:cNvCxnSpPr>
          <p:nvPr/>
        </p:nvCxnSpPr>
        <p:spPr>
          <a:xfrm>
            <a:off x="5869577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3B022947-F70E-4681-9566-264FC1909D01}"/>
              </a:ext>
            </a:extLst>
          </p:cNvPr>
          <p:cNvCxnSpPr>
            <a:cxnSpLocks/>
          </p:cNvCxnSpPr>
          <p:nvPr/>
        </p:nvCxnSpPr>
        <p:spPr>
          <a:xfrm>
            <a:off x="2271056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>
            <a:off x="2281646" y="2699657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</p:cNvCxnSpPr>
          <p:nvPr/>
        </p:nvCxnSpPr>
        <p:spPr>
          <a:xfrm>
            <a:off x="9448799" y="27080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14456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50189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58642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18812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93282" y="4350189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51947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8167057" y="1820666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6614160" y="2227908"/>
            <a:ext cx="2019598" cy="119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010395" y="2227908"/>
            <a:ext cx="5623363" cy="1199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3F4837D-A79A-4741-9175-151463BB3A58}"/>
              </a:ext>
            </a:extLst>
          </p:cNvPr>
          <p:cNvCxnSpPr>
            <a:cxnSpLocks/>
          </p:cNvCxnSpPr>
          <p:nvPr/>
        </p:nvCxnSpPr>
        <p:spPr>
          <a:xfrm flipH="1" flipV="1">
            <a:off x="8633758" y="2227908"/>
            <a:ext cx="277881" cy="8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F081C0A-9338-450A-83A7-21E1EC4DB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" y="28841"/>
            <a:ext cx="11582918" cy="68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37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98" y="1555707"/>
            <a:ext cx="9905999" cy="421227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Date</a:t>
            </a:r>
          </a:p>
          <a:p>
            <a:pPr lvl="1"/>
            <a:r>
              <a:rPr lang="pt-PT" dirty="0" err="1"/>
              <a:t>DateIsNotValid</a:t>
            </a:r>
            <a:endParaRPr lang="pt-PT" dirty="0"/>
          </a:p>
          <a:p>
            <a:pPr lvl="1"/>
            <a:r>
              <a:rPr lang="pt-PT" dirty="0" err="1"/>
              <a:t>BadDateComp</a:t>
            </a:r>
            <a:endParaRPr lang="pt-PT" dirty="0"/>
          </a:p>
          <a:p>
            <a:r>
              <a:rPr lang="pt-PT" dirty="0" err="1"/>
              <a:t>NotOldEnough</a:t>
            </a:r>
            <a:endParaRPr lang="pt-PT" dirty="0"/>
          </a:p>
          <a:p>
            <a:r>
              <a:rPr lang="pt-PT" dirty="0" err="1"/>
              <a:t>NotInAStream</a:t>
            </a:r>
            <a:endParaRPr lang="pt-PT" dirty="0"/>
          </a:p>
          <a:p>
            <a:r>
              <a:rPr lang="pt-PT" dirty="0" err="1"/>
              <a:t>NoActiveStreams</a:t>
            </a:r>
            <a:endParaRPr lang="pt-PT" dirty="0"/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NoCapacity</a:t>
            </a:r>
            <a:endParaRPr lang="pt-PT" dirty="0"/>
          </a:p>
          <a:p>
            <a:pPr lvl="1"/>
            <a:r>
              <a:rPr lang="pt-PT" dirty="0" err="1"/>
              <a:t>NotSubscribed</a:t>
            </a:r>
            <a:endParaRPr lang="pt-PT" dirty="0"/>
          </a:p>
          <a:p>
            <a:pPr lvl="1"/>
            <a:r>
              <a:rPr lang="pt-PT" dirty="0" err="1"/>
              <a:t>AlreadyInAStream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F05B3-2AC5-42D4-8C8C-423605A7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96" y="1403670"/>
            <a:ext cx="5961501" cy="322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88D889-B7AC-41B0-831D-2E9A492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43" y="5026169"/>
            <a:ext cx="8111899" cy="741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833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1 aeda 2020/21</vt:lpstr>
      <vt:lpstr>Problema proposto (StreamZ)</vt:lpstr>
      <vt:lpstr>Descrição da solução</vt:lpstr>
      <vt:lpstr>algoritmos relevantes</vt:lpstr>
      <vt:lpstr>algoritmos relevantes</vt:lpstr>
      <vt:lpstr>Diagrama de classes (simplificado)</vt:lpstr>
      <vt:lpstr>PowerPoint Presentation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João Gil</cp:lastModifiedBy>
  <cp:revision>12</cp:revision>
  <dcterms:created xsi:type="dcterms:W3CDTF">2020-11-18T16:50:11Z</dcterms:created>
  <dcterms:modified xsi:type="dcterms:W3CDTF">2020-11-19T19:41:59Z</dcterms:modified>
</cp:coreProperties>
</file>