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5" r:id="rId6"/>
    <p:sldId id="261" r:id="rId7"/>
    <p:sldId id="277" r:id="rId8"/>
    <p:sldId id="263" r:id="rId9"/>
    <p:sldId id="279" r:id="rId10"/>
    <p:sldId id="264" r:id="rId11"/>
    <p:sldId id="267" r:id="rId12"/>
    <p:sldId id="266" r:id="rId13"/>
    <p:sldId id="268" r:id="rId14"/>
    <p:sldId id="28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Gil" initials="JG" lastIdx="1" clrIdx="0">
    <p:extLst>
      <p:ext uri="{19B8F6BF-5375-455C-9EA6-DF929625EA0E}">
        <p15:presenceInfo xmlns:p15="http://schemas.microsoft.com/office/powerpoint/2012/main" userId="cd8d792b968ec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E50A-DEFA-44F0-BA6D-8AF59745F88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87AD-7F15-454B-AEBB-C308D2F86D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DE8FD0-B8D1-4CF8-B65B-341A3FE1C371}" type="datetime1">
              <a:rPr lang="pt-PT" smtClean="0"/>
              <a:t>04/01/2021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3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78E-DBF5-43C3-A369-08A84CC12EB7}" type="datetime1">
              <a:rPr lang="pt-PT" smtClean="0"/>
              <a:t>04/01/2021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2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499F-8424-4F23-8E82-B14204570DD7}" type="datetime1">
              <a:rPr lang="pt-PT" smtClean="0"/>
              <a:t>04/01/2021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70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D8D5-C49C-4B12-95FD-F66350576C7D}" type="datetime1">
              <a:rPr lang="pt-PT" smtClean="0"/>
              <a:t>04/01/2021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93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A66-6185-4FA3-A72C-E6CBCF0A6930}" type="datetime1">
              <a:rPr lang="pt-PT" smtClean="0"/>
              <a:t>04/01/2021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3F53-A3A2-4982-B5B3-DDD492D2B770}" type="datetime1">
              <a:rPr lang="pt-PT" smtClean="0"/>
              <a:t>04/01/2021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34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A31-2C19-477D-B1A5-188153B08B11}" type="datetime1">
              <a:rPr lang="pt-PT" smtClean="0"/>
              <a:t>04/01/2021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79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AF22-9758-4D36-8C39-FBAB9C6B0E56}" type="datetime1">
              <a:rPr lang="pt-PT" smtClean="0"/>
              <a:t>04/01/2021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68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143-14B8-4393-8072-6285109451CD}" type="datetime1">
              <a:rPr lang="pt-PT" smtClean="0"/>
              <a:t>04/01/2021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76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28B-060C-4ECB-955E-D39E4333B094}" type="datetime1">
              <a:rPr lang="pt-PT" smtClean="0"/>
              <a:t>04/01/2021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6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88C-C1A7-4ADF-844C-914343A5196F}" type="datetime1">
              <a:rPr lang="pt-PT" smtClean="0"/>
              <a:t>04/01/2021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6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DAA-B9A4-4BD7-8FA9-71C8178E0C2D}" type="datetime1">
              <a:rPr lang="pt-PT" smtClean="0"/>
              <a:t>04/01/2021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3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7B3-4116-4224-95AC-60ED592E9AE2}" type="datetime1">
              <a:rPr lang="pt-PT" smtClean="0"/>
              <a:t>04/01/2021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9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25B-1634-4FC2-BC65-86DC7EE043BE}" type="datetime1">
              <a:rPr lang="pt-PT" smtClean="0"/>
              <a:t>04/01/2021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77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111F-DDAD-46F2-AF00-A2166420382E}" type="datetime1">
              <a:rPr lang="pt-PT" smtClean="0"/>
              <a:t>04/01/2021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9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4B5-5D91-4586-A091-85811B1BBCE7}" type="datetime1">
              <a:rPr lang="pt-PT" smtClean="0"/>
              <a:t>04/01/2021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1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EE88-EDC7-409F-915E-E3F464B307F7}" type="datetime1">
              <a:rPr lang="pt-PT" smtClean="0"/>
              <a:t>04/01/2021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164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D873-FE55-4C14-B00F-33C689AAB81F}" type="datetime1">
              <a:rPr lang="pt-PT" smtClean="0"/>
              <a:t>04/01/2021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810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403FF-12CC-405E-9141-35E6A34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921079"/>
            <a:ext cx="6857999" cy="1628498"/>
          </a:xfrm>
        </p:spPr>
        <p:txBody>
          <a:bodyPr>
            <a:normAutofit/>
          </a:bodyPr>
          <a:lstStyle/>
          <a:p>
            <a:pPr algn="ctr"/>
            <a:r>
              <a:rPr lang="pt-PT" sz="7300" dirty="0" err="1">
                <a:solidFill>
                  <a:schemeClr val="tx2"/>
                </a:solidFill>
                <a:latin typeface="Charlemagne Std" panose="00000800000000000000" pitchFamily="50" charset="0"/>
              </a:rPr>
              <a:t>StreamZ</a:t>
            </a:r>
            <a:br>
              <a:rPr lang="pt-PT" dirty="0">
                <a:solidFill>
                  <a:srgbClr val="FFFFFF"/>
                </a:solidFill>
              </a:rPr>
            </a:br>
            <a:r>
              <a:rPr lang="pt-PT" sz="3200" dirty="0">
                <a:solidFill>
                  <a:schemeClr val="tx2"/>
                </a:solidFill>
              </a:rPr>
              <a:t>Projeto 2 </a:t>
            </a:r>
            <a:r>
              <a:rPr lang="pt-PT" sz="3200" dirty="0" err="1">
                <a:solidFill>
                  <a:schemeClr val="tx2"/>
                </a:solidFill>
              </a:rPr>
              <a:t>aeda</a:t>
            </a:r>
            <a:r>
              <a:rPr lang="pt-PT" sz="3200" dirty="0">
                <a:solidFill>
                  <a:schemeClr val="tx2"/>
                </a:solidFill>
              </a:rPr>
              <a:t> 2020/21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86B39-1A3D-47F3-AA73-86F83C4E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004710"/>
            <a:ext cx="6930005" cy="1448134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Bruno Rosendo up201906334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Guilherme Garrido up201905047</a:t>
            </a:r>
          </a:p>
          <a:p>
            <a:pPr algn="ctr">
              <a:lnSpc>
                <a:spcPct val="110000"/>
              </a:lnSpc>
            </a:pPr>
            <a:r>
              <a:rPr lang="pt-PT" sz="1800" dirty="0">
                <a:solidFill>
                  <a:schemeClr val="bg2"/>
                </a:solidFill>
              </a:rPr>
              <a:t>João Mesquita up201906682</a:t>
            </a:r>
          </a:p>
        </p:txBody>
      </p:sp>
      <p:pic>
        <p:nvPicPr>
          <p:cNvPr id="5" name="Imagem 4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517661C9-95F9-417A-8CD4-98844FE2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03" y="1903413"/>
            <a:ext cx="2869416" cy="2720830"/>
          </a:xfrm>
        </p:spPr>
        <p:txBody>
          <a:bodyPr>
            <a:normAutofit/>
          </a:bodyPr>
          <a:lstStyle/>
          <a:p>
            <a:pPr algn="r"/>
            <a:r>
              <a:rPr lang="pt-PT" sz="3700" b="0" i="0" dirty="0">
                <a:effectLst/>
                <a:latin typeface="-apple-system"/>
              </a:rPr>
              <a:t>Algoritmos de Listagem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282" y="403931"/>
            <a:ext cx="5751237" cy="2652888"/>
          </a:xfrm>
        </p:spPr>
        <p:txBody>
          <a:bodyPr anchor="ctr">
            <a:normAutofit fontScale="85000" lnSpcReduction="10000"/>
          </a:bodyPr>
          <a:lstStyle/>
          <a:p>
            <a:r>
              <a:rPr lang="pt-PT" sz="1800" dirty="0"/>
              <a:t>Listagem completa de:</a:t>
            </a:r>
          </a:p>
          <a:p>
            <a:pPr lvl="1"/>
            <a:r>
              <a:rPr lang="pt-PT" sz="1800" dirty="0" err="1"/>
              <a:t>Users</a:t>
            </a:r>
            <a:endParaRPr lang="pt-PT" sz="1800" dirty="0"/>
          </a:p>
          <a:p>
            <a:pPr lvl="1"/>
            <a:r>
              <a:rPr lang="pt-PT" sz="1800" dirty="0" err="1"/>
              <a:t>Streams</a:t>
            </a:r>
            <a:endParaRPr lang="pt-PT" sz="1800" dirty="0"/>
          </a:p>
          <a:p>
            <a:pPr lvl="1"/>
            <a:r>
              <a:rPr lang="pt-PT" sz="1800" dirty="0" err="1"/>
              <a:t>Stream</a:t>
            </a:r>
            <a:r>
              <a:rPr lang="pt-PT" sz="1800" dirty="0"/>
              <a:t> </a:t>
            </a:r>
            <a:r>
              <a:rPr lang="pt-PT" sz="1800" dirty="0" err="1"/>
              <a:t>History</a:t>
            </a:r>
            <a:endParaRPr lang="pt-PT" sz="1800" dirty="0"/>
          </a:p>
          <a:p>
            <a:pPr lvl="1"/>
            <a:r>
              <a:rPr lang="pt-PT" sz="1800" dirty="0" err="1"/>
              <a:t>Subscribers</a:t>
            </a:r>
            <a:endParaRPr lang="pt-PT" sz="1800" dirty="0"/>
          </a:p>
          <a:p>
            <a:r>
              <a:rPr lang="pt-PT" sz="1800" dirty="0"/>
              <a:t>Listagem (top 10) de </a:t>
            </a:r>
            <a:r>
              <a:rPr lang="pt-PT" sz="1800" dirty="0" err="1"/>
              <a:t>streams</a:t>
            </a:r>
            <a:r>
              <a:rPr lang="pt-PT" sz="1800" dirty="0"/>
              <a:t> por maior número de:</a:t>
            </a:r>
          </a:p>
          <a:p>
            <a:pPr lvl="1"/>
            <a:r>
              <a:rPr lang="pt-PT" sz="1800" dirty="0"/>
              <a:t>Likes</a:t>
            </a:r>
          </a:p>
          <a:p>
            <a:pPr lvl="1"/>
            <a:r>
              <a:rPr lang="pt-PT" sz="1800" dirty="0"/>
              <a:t>Visualizações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31962" y="5707063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BDE83C-28E1-4C5D-AA60-644934E3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3200401"/>
            <a:ext cx="5743575" cy="201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00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AB5E-9653-4495-8BA8-0A05312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Destaque de funcionalidade – uso de </a:t>
            </a:r>
            <a:r>
              <a:rPr lang="pt-PT" b="0" i="0" dirty="0" err="1">
                <a:effectLst/>
                <a:latin typeface="-apple-system"/>
              </a:rPr>
              <a:t>Map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6290E6-1AF2-4B28-B896-14C0291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Simplifica as operações CRUD que envolvem utilizadores e </a:t>
            </a:r>
            <a:r>
              <a:rPr lang="pt-PT" dirty="0" err="1"/>
              <a:t>streams</a:t>
            </a:r>
            <a:r>
              <a:rPr lang="pt-PT" dirty="0"/>
              <a:t>.</a:t>
            </a:r>
          </a:p>
          <a:p>
            <a:r>
              <a:rPr lang="pt-PT" dirty="0"/>
              <a:t>Torna a complexidade temporal constante onde é usado.</a:t>
            </a:r>
          </a:p>
          <a:p>
            <a:r>
              <a:rPr lang="pt-PT" dirty="0"/>
              <a:t>Utilizado para guardar Users(Streamers e Viewers) e </a:t>
            </a:r>
            <a:r>
              <a:rPr lang="pt-PT" dirty="0" err="1"/>
              <a:t>PastStreams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		(Key = ID, Value = Objeto) </a:t>
            </a:r>
          </a:p>
          <a:p>
            <a:r>
              <a:rPr lang="pt-PT" dirty="0"/>
              <a:t>Utilizado para associar o Nickname de cada User ao seu ID, ajudando no login.</a:t>
            </a:r>
          </a:p>
          <a:p>
            <a:r>
              <a:rPr lang="pt-PT" dirty="0"/>
              <a:t>Static variables (nextID) nas classes User e Stream, que guardam o ID seguinte.</a:t>
            </a:r>
          </a:p>
        </p:txBody>
      </p:sp>
    </p:spTree>
    <p:extLst>
      <p:ext uri="{BB962C8B-B14F-4D97-AF65-F5344CB8AC3E}">
        <p14:creationId xmlns:p14="http://schemas.microsoft.com/office/powerpoint/2010/main" val="38667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C53-CC20-4B95-A85C-4320760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Principais dificuldades encontradas; esforço de cada elemento do grupo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C47-EBC0-4050-83FE-48C23BDD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80292"/>
          </a:xfrm>
        </p:spPr>
        <p:txBody>
          <a:bodyPr>
            <a:normAutofit/>
          </a:bodyPr>
          <a:lstStyle/>
          <a:p>
            <a:pPr lvl="1"/>
            <a:r>
              <a:rPr lang="pt-PT" sz="2200" dirty="0"/>
              <a:t>A principal dificuldade foi, provavelmente, a partilha de informação de objetos entre todas as classes (por exemplo, um objeto </a:t>
            </a:r>
            <a:r>
              <a:rPr lang="pt-PT" sz="2200" dirty="0" err="1"/>
              <a:t>Viewer</a:t>
            </a:r>
            <a:r>
              <a:rPr lang="pt-PT" sz="2200" dirty="0"/>
              <a:t> poderá ser guardado ou usado pela classe </a:t>
            </a:r>
            <a:r>
              <a:rPr lang="pt-PT" sz="2200" dirty="0" err="1"/>
              <a:t>StreamZ</a:t>
            </a:r>
            <a:r>
              <a:rPr lang="pt-PT" sz="2200" dirty="0"/>
              <a:t>, </a:t>
            </a:r>
            <a:r>
              <a:rPr lang="pt-PT" sz="2200" dirty="0" err="1"/>
              <a:t>Stream</a:t>
            </a:r>
            <a:r>
              <a:rPr lang="pt-PT" sz="2200" dirty="0"/>
              <a:t>, </a:t>
            </a:r>
            <a:r>
              <a:rPr lang="pt-PT" sz="2200" dirty="0" err="1"/>
              <a:t>Streamer</a:t>
            </a:r>
            <a:r>
              <a:rPr lang="pt-PT" sz="2200" dirty="0"/>
              <a:t> e </a:t>
            </a:r>
            <a:r>
              <a:rPr lang="pt-PT" sz="2200" dirty="0" err="1"/>
              <a:t>Admin</a:t>
            </a:r>
            <a:r>
              <a:rPr lang="pt-PT" sz="2200" dirty="0"/>
              <a:t>).</a:t>
            </a:r>
          </a:p>
          <a:p>
            <a:pPr lvl="1"/>
            <a:r>
              <a:rPr lang="pt-PT" sz="2200" dirty="0"/>
              <a:t>Isto foi resolvido usando IDs, hash maps e guardando pointers para objetos ao invés dos próprios objetos (polimorfismo).</a:t>
            </a:r>
          </a:p>
          <a:p>
            <a:pPr lvl="1"/>
            <a:r>
              <a:rPr lang="pt-PT" sz="2200" dirty="0"/>
              <a:t>Divisão do trabalho de cada elemento por funcionalidades:</a:t>
            </a:r>
          </a:p>
          <a:p>
            <a:pPr marL="457200" lvl="1" indent="0">
              <a:buNone/>
            </a:pPr>
            <a:r>
              <a:rPr lang="en-US" sz="2200" dirty="0" err="1"/>
              <a:t>Árvore</a:t>
            </a:r>
            <a:r>
              <a:rPr lang="en-US" sz="2200" dirty="0"/>
              <a:t> </a:t>
            </a:r>
            <a:r>
              <a:rPr lang="en-US" sz="2200" dirty="0" err="1"/>
              <a:t>binária</a:t>
            </a:r>
            <a:r>
              <a:rPr lang="en-US" sz="2200" dirty="0"/>
              <a:t> de </a:t>
            </a:r>
            <a:r>
              <a:rPr lang="en-US" sz="2200" dirty="0" err="1"/>
              <a:t>pesquisa</a:t>
            </a:r>
            <a:r>
              <a:rPr lang="en-US" dirty="0"/>
              <a:t>	    Fila de </a:t>
            </a:r>
            <a:r>
              <a:rPr lang="en-US" dirty="0" err="1"/>
              <a:t>propridade</a:t>
            </a:r>
            <a:r>
              <a:rPr lang="en-US" dirty="0"/>
              <a:t>	   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dispersão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dirty="0"/>
              <a:t>			           	            </a:t>
            </a:r>
            <a:r>
              <a:rPr lang="en-US" dirty="0" err="1"/>
              <a:t>StreamZ</a:t>
            </a:r>
            <a:r>
              <a:rPr lang="pt-PT" sz="2000" dirty="0"/>
              <a:t>		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66C6D7-4D15-4E2D-9640-C1B3C56D2A5E}"/>
              </a:ext>
            </a:extLst>
          </p:cNvPr>
          <p:cNvCxnSpPr>
            <a:cxnSpLocks/>
          </p:cNvCxnSpPr>
          <p:nvPr/>
        </p:nvCxnSpPr>
        <p:spPr>
          <a:xfrm>
            <a:off x="3338005" y="5323641"/>
            <a:ext cx="2148396" cy="627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51CE6-70D9-4C56-88EF-DF91997E57A8}"/>
              </a:ext>
            </a:extLst>
          </p:cNvPr>
          <p:cNvCxnSpPr>
            <a:cxnSpLocks/>
          </p:cNvCxnSpPr>
          <p:nvPr/>
        </p:nvCxnSpPr>
        <p:spPr>
          <a:xfrm>
            <a:off x="6094411" y="5291091"/>
            <a:ext cx="0" cy="488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0D0E6-5C3E-4996-90B6-D6559D23C2ED}"/>
              </a:ext>
            </a:extLst>
          </p:cNvPr>
          <p:cNvCxnSpPr>
            <a:cxnSpLocks/>
          </p:cNvCxnSpPr>
          <p:nvPr/>
        </p:nvCxnSpPr>
        <p:spPr>
          <a:xfrm flipH="1">
            <a:off x="6871317" y="5323642"/>
            <a:ext cx="1982308" cy="627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8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Algumas funcionalidades foram adicionadas ou alteradas em relação ao enunciado: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Classe Date, criada por iniciativa própria, mostrou-se fundamental para um bom funcionamento do programa e tratamento de exceções.</a:t>
            </a:r>
          </a:p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Adicionada a opção “</a:t>
            </a:r>
            <a:r>
              <a:rPr lang="pt-PT" dirty="0" err="1"/>
              <a:t>Account</a:t>
            </a:r>
            <a:r>
              <a:rPr lang="pt-PT" dirty="0"/>
              <a:t> </a:t>
            </a:r>
            <a:r>
              <a:rPr lang="pt-PT" dirty="0" err="1"/>
              <a:t>Settings</a:t>
            </a:r>
            <a:r>
              <a:rPr lang="pt-PT" dirty="0"/>
              <a:t>” aos </a:t>
            </a:r>
            <a:r>
              <a:rPr lang="pt-PT" dirty="0" err="1"/>
              <a:t>Viewers</a:t>
            </a:r>
            <a:r>
              <a:rPr lang="pt-PT" dirty="0"/>
              <a:t>, </a:t>
            </a:r>
            <a:r>
              <a:rPr lang="pt-PT" dirty="0" err="1"/>
              <a:t>Streamers</a:t>
            </a:r>
            <a:r>
              <a:rPr lang="pt-PT" dirty="0"/>
              <a:t> e </a:t>
            </a:r>
            <a:r>
              <a:rPr lang="pt-PT" dirty="0" err="1"/>
              <a:t>Admin</a:t>
            </a:r>
            <a:r>
              <a:rPr lang="pt-PT" dirty="0"/>
              <a:t>, onde podem mudar os seus atributos (nome, </a:t>
            </a:r>
            <a:r>
              <a:rPr lang="pt-PT" dirty="0" err="1"/>
              <a:t>nick</a:t>
            </a:r>
            <a:r>
              <a:rPr lang="pt-PT" dirty="0"/>
              <a:t>, etc.), ver o seu histórico de </a:t>
            </a:r>
            <a:r>
              <a:rPr lang="pt-PT" dirty="0" err="1"/>
              <a:t>streams</a:t>
            </a:r>
            <a:r>
              <a:rPr lang="pt-PT" dirty="0"/>
              <a:t> e apagar a sua conta.</a:t>
            </a:r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612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2041"/>
            <a:ext cx="9905999" cy="37989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pt-PT" dirty="0"/>
              <a:t>O conceito de </a:t>
            </a:r>
            <a:r>
              <a:rPr lang="pt-PT" i="1" dirty="0" err="1"/>
              <a:t>subscribers</a:t>
            </a:r>
            <a:r>
              <a:rPr lang="pt-PT" i="1" dirty="0"/>
              <a:t> </a:t>
            </a:r>
            <a:r>
              <a:rPr lang="pt-PT" dirty="0"/>
              <a:t>foi alterado para que os </a:t>
            </a:r>
            <a:r>
              <a:rPr lang="pt-PT" dirty="0" err="1"/>
              <a:t>Viewers</a:t>
            </a:r>
            <a:r>
              <a:rPr lang="pt-PT" dirty="0"/>
              <a:t> subscrevessem aos </a:t>
            </a:r>
            <a:r>
              <a:rPr lang="pt-PT" dirty="0" err="1"/>
              <a:t>Streamers</a:t>
            </a:r>
            <a:r>
              <a:rPr lang="pt-PT" dirty="0"/>
              <a:t> e não só às </a:t>
            </a:r>
            <a:r>
              <a:rPr lang="pt-PT" dirty="0" err="1"/>
              <a:t>Streams</a:t>
            </a:r>
            <a:r>
              <a:rPr lang="pt-PT" dirty="0"/>
              <a:t>. Ou seja, os </a:t>
            </a:r>
            <a:r>
              <a:rPr lang="pt-PT" dirty="0" err="1"/>
              <a:t>Viewers</a:t>
            </a:r>
            <a:r>
              <a:rPr lang="pt-PT" dirty="0"/>
              <a:t> autorizados pelo </a:t>
            </a:r>
            <a:r>
              <a:rPr lang="pt-PT" dirty="0" err="1"/>
              <a:t>Streamer</a:t>
            </a:r>
            <a:r>
              <a:rPr lang="pt-PT" dirty="0"/>
              <a:t> serão os mesmos para todas as suas </a:t>
            </a:r>
            <a:r>
              <a:rPr lang="pt-PT" dirty="0" err="1"/>
              <a:t>Streams</a:t>
            </a:r>
            <a:r>
              <a:rPr lang="pt-PT" dirty="0"/>
              <a:t> (podendo ser atualizados).</a:t>
            </a:r>
            <a:endParaRPr lang="pt-PT" i="1" dirty="0"/>
          </a:p>
          <a:p>
            <a:pPr marL="0" indent="0" algn="just">
              <a:buSzPct val="7000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9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45EE-78E0-465E-A5FE-BBA9C30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442414"/>
            <a:ext cx="6858000" cy="9865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Charlemagne Std" panose="00000800000000000000" pitchFamily="50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04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686-3499-4F94-B506-0F35B69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2291"/>
            <a:ext cx="9905998" cy="1478570"/>
          </a:xfrm>
        </p:spPr>
        <p:txBody>
          <a:bodyPr/>
          <a:lstStyle/>
          <a:p>
            <a:r>
              <a:rPr lang="pt-PT" dirty="0"/>
              <a:t>Problema proposto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D04C-98B4-4556-8BCC-2B3ECA9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14" y="1518407"/>
            <a:ext cx="9990398" cy="5157301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A plataforma </a:t>
            </a:r>
            <a:r>
              <a:rPr lang="pt-PT" dirty="0" err="1"/>
              <a:t>StreamZ</a:t>
            </a:r>
            <a:r>
              <a:rPr lang="pt-PT" dirty="0"/>
              <a:t> contém agora um sistema de donativos. Cada donativo é caracterizado pelo nome do destinatário, montante e, ainda, uma avaliação ao </a:t>
            </a:r>
            <a:r>
              <a:rPr lang="pt-PT" dirty="0" err="1"/>
              <a:t>streamer</a:t>
            </a:r>
            <a:r>
              <a:rPr lang="pt-PT" dirty="0"/>
              <a:t>.</a:t>
            </a:r>
            <a:endParaRPr lang="pt-PT" i="1" dirty="0"/>
          </a:p>
          <a:p>
            <a:pPr algn="just"/>
            <a:r>
              <a:rPr lang="pt-PT" dirty="0"/>
              <a:t>Também é permitido aos </a:t>
            </a:r>
            <a:r>
              <a:rPr lang="pt-PT" dirty="0" err="1"/>
              <a:t>streamers</a:t>
            </a:r>
            <a:r>
              <a:rPr lang="pt-PT" dirty="0"/>
              <a:t> venderem os seus produtos, a pedido dos seus visualizadores.</a:t>
            </a:r>
          </a:p>
          <a:p>
            <a:r>
              <a:rPr lang="pt-PT" dirty="0"/>
              <a:t>Foi ainda feita uma implementação para manter um registo de todos os </a:t>
            </a:r>
            <a:r>
              <a:rPr lang="pt-PT" dirty="0" err="1"/>
              <a:t>streamers</a:t>
            </a:r>
            <a:r>
              <a:rPr lang="pt-PT" dirty="0"/>
              <a:t> (ativos ou com conta eliminada) da plataforma.</a:t>
            </a:r>
          </a:p>
        </p:txBody>
      </p:sp>
    </p:spTree>
    <p:extLst>
      <p:ext uri="{BB962C8B-B14F-4D97-AF65-F5344CB8AC3E}">
        <p14:creationId xmlns:p14="http://schemas.microsoft.com/office/powerpoint/2010/main" val="20356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6FE6-D53A-4666-AD7B-CFF0D814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Descrição da solução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A60B8-429F-4C07-993F-9EED541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3182"/>
            <a:ext cx="9905999" cy="5503178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De modo a implementar o sistemas de donativos, foi criada uma árvore binária de pesquisa, onde estes se encontram ordenados pelo montante doado e, em caso de empate, pela avaliação que acompanha o donativo.</a:t>
            </a:r>
          </a:p>
          <a:p>
            <a:pPr algn="just"/>
            <a:r>
              <a:rPr lang="pt-PT" dirty="0"/>
              <a:t>Para os </a:t>
            </a:r>
            <a:r>
              <a:rPr lang="pt-PT" dirty="0" err="1"/>
              <a:t>streamers</a:t>
            </a:r>
            <a:r>
              <a:rPr lang="pt-PT" dirty="0"/>
              <a:t> poderem vender merchandising, foi implementada uma fila prioridade, que ordena os pedidos dos utilizadores por menor número de produtos a adquirir, seguido da maior disponibilidade de compra, se for necessário desempatar.</a:t>
            </a:r>
          </a:p>
          <a:p>
            <a:pPr algn="just"/>
            <a:r>
              <a:rPr lang="pt-PT" dirty="0"/>
              <a:t>Por fim, foi usada uma tabela de dispersão para manter o registo de todos os </a:t>
            </a:r>
            <a:r>
              <a:rPr lang="pt-PT" dirty="0" err="1"/>
              <a:t>streamers</a:t>
            </a:r>
            <a:r>
              <a:rPr lang="pt-PT" dirty="0"/>
              <a:t>, ativos ou com conta eliminada, e são distinguidos pelo seu ID.</a:t>
            </a:r>
          </a:p>
        </p:txBody>
      </p:sp>
    </p:spTree>
    <p:extLst>
      <p:ext uri="{BB962C8B-B14F-4D97-AF65-F5344CB8AC3E}">
        <p14:creationId xmlns:p14="http://schemas.microsoft.com/office/powerpoint/2010/main" val="15055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631" y="1185775"/>
            <a:ext cx="10963502" cy="3368499"/>
          </a:xfrm>
        </p:spPr>
        <p:txBody>
          <a:bodyPr/>
          <a:lstStyle/>
          <a:p>
            <a:r>
              <a:rPr lang="pt-PT" dirty="0"/>
              <a:t>Navegação através de menus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  <a:p>
            <a:r>
              <a:rPr lang="pt-PT" dirty="0"/>
              <a:t>Criação de </a:t>
            </a:r>
            <a:r>
              <a:rPr lang="pt-PT" dirty="0" err="1"/>
              <a:t>streams</a:t>
            </a:r>
            <a:r>
              <a:rPr lang="pt-PT" dirty="0"/>
              <a:t> e dos intervenientes fundamentais da plataforma</a:t>
            </a:r>
          </a:p>
          <a:p>
            <a:pPr lvl="1"/>
            <a:r>
              <a:rPr lang="pt-PT" dirty="0" err="1"/>
              <a:t>Streamers</a:t>
            </a:r>
            <a:r>
              <a:rPr lang="pt-PT" dirty="0"/>
              <a:t>, visualizadores e administrador</a:t>
            </a:r>
          </a:p>
          <a:p>
            <a:r>
              <a:rPr lang="pt-PT" dirty="0" err="1"/>
              <a:t>Streamers</a:t>
            </a:r>
            <a:r>
              <a:rPr lang="pt-PT" dirty="0"/>
              <a:t> gerem as suas próprias </a:t>
            </a:r>
            <a:r>
              <a:rPr lang="pt-PT" dirty="0" err="1"/>
              <a:t>streams</a:t>
            </a:r>
            <a:r>
              <a:rPr lang="pt-PT" dirty="0"/>
              <a:t> (começar/acabar, estatísticas, …)</a:t>
            </a:r>
          </a:p>
          <a:p>
            <a:r>
              <a:rPr lang="pt-PT" dirty="0" err="1"/>
              <a:t>Streams</a:t>
            </a:r>
            <a:r>
              <a:rPr lang="pt-PT" dirty="0"/>
              <a:t> dividem-se em públicas e privadas, sendo as últimas limitadas aos subscritores do </a:t>
            </a:r>
            <a:r>
              <a:rPr lang="pt-PT" dirty="0" err="1"/>
              <a:t>streamer</a:t>
            </a:r>
            <a:r>
              <a:rPr lang="pt-PT" dirty="0"/>
              <a:t> </a:t>
            </a:r>
          </a:p>
          <a:p>
            <a:endParaRPr lang="pt-PT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A79138E-C1B0-4911-8E78-9309255F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13" y="4035105"/>
            <a:ext cx="4010641" cy="235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E55276BD-68C8-4AB6-855B-840E0488B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2" y="4447417"/>
            <a:ext cx="2524125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3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15" y="463757"/>
            <a:ext cx="9905998" cy="1478570"/>
          </a:xfrm>
        </p:spPr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algoritmos relevantes</a:t>
            </a:r>
            <a:endParaRPr lang="pt-PT" dirty="0"/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4A0ECA50-0C42-4716-ABAC-659D03C15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2122415"/>
            <a:ext cx="4316532" cy="14352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61590479-F4BA-4C10-B1D2-A5C397210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5" y="4269996"/>
            <a:ext cx="4316532" cy="11191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167" y="2382383"/>
            <a:ext cx="6012832" cy="3541714"/>
          </a:xfrm>
        </p:spPr>
        <p:txBody>
          <a:bodyPr>
            <a:normAutofit/>
          </a:bodyPr>
          <a:lstStyle/>
          <a:p>
            <a:r>
              <a:rPr lang="pt-PT" dirty="0"/>
              <a:t>Utilizadores pesquisam e aderem às streams e podem deixar a sua opinião.</a:t>
            </a:r>
          </a:p>
          <a:p>
            <a:r>
              <a:rPr lang="pt-PT" dirty="0"/>
              <a:t>Administrador tem acesso às estatísticas mais importantes da plataforma:</a:t>
            </a:r>
          </a:p>
          <a:p>
            <a:pPr lvl="1"/>
            <a:r>
              <a:rPr lang="pt-PT" dirty="0"/>
              <a:t>Streams atuais e do passado;</a:t>
            </a:r>
          </a:p>
          <a:p>
            <a:pPr lvl="1"/>
            <a:r>
              <a:rPr lang="pt-PT" dirty="0"/>
              <a:t>Nº de streams criadas, Média de views, etc.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4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A9A1-2C59-4CA2-B505-CF2B74F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Estrutura dos ficheiros</a:t>
            </a:r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642D2-65FD-48E2-A37D-A391536B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7946"/>
            <a:ext cx="5561228" cy="4089170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Joao Gil   	//name</a:t>
            </a:r>
          </a:p>
          <a:p>
            <a:r>
              <a:rPr lang="pt-PT" dirty="0"/>
              <a:t>Monkin      	//nick</a:t>
            </a:r>
          </a:p>
          <a:p>
            <a:r>
              <a:rPr lang="pt-PT" dirty="0"/>
              <a:t>07/04/2001  	//date</a:t>
            </a:r>
          </a:p>
          <a:p>
            <a:r>
              <a:rPr lang="pt-PT" dirty="0"/>
              <a:t>0           	//id do user</a:t>
            </a:r>
          </a:p>
          <a:p>
            <a:r>
              <a:rPr lang="pt-PT" dirty="0"/>
              <a:t>*1          	//id da pastStream  (*)</a:t>
            </a:r>
          </a:p>
          <a:p>
            <a:r>
              <a:rPr lang="pt-PT" dirty="0"/>
              <a:t>*3         	//id da pastStream  (*)</a:t>
            </a:r>
          </a:p>
          <a:p>
            <a:r>
              <a:rPr lang="pt-PT" dirty="0"/>
              <a:t>*7        	//id da pastStream  (*)</a:t>
            </a:r>
          </a:p>
          <a:p>
            <a:r>
              <a:rPr lang="pt-PT" dirty="0"/>
              <a:t>/0  		//subscriber por id   (/)</a:t>
            </a:r>
          </a:p>
          <a:p>
            <a:r>
              <a:rPr lang="pt-PT" dirty="0"/>
              <a:t>/2       		//subscriber por id</a:t>
            </a:r>
          </a:p>
          <a:p>
            <a:r>
              <a:rPr lang="pt-PT" dirty="0"/>
              <a:t>Outro User  	//2º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9233-C751-4AF9-9379-8EF9A456DCB3}"/>
              </a:ext>
            </a:extLst>
          </p:cNvPr>
          <p:cNvSpPr txBox="1"/>
          <p:nvPr/>
        </p:nvSpPr>
        <p:spPr>
          <a:xfrm>
            <a:off x="6475630" y="1707946"/>
            <a:ext cx="435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Stream1			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400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2020/11/13		// 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Stream2		       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	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2020/11/14		// start date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3A990-2532-4FB6-AF8F-DF6CFC473812}"/>
              </a:ext>
            </a:extLst>
          </p:cNvPr>
          <p:cNvCxnSpPr/>
          <p:nvPr/>
        </p:nvCxnSpPr>
        <p:spPr>
          <a:xfrm>
            <a:off x="5983550" y="2244046"/>
            <a:ext cx="0" cy="394369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14AF5E-A2F4-439E-9531-593C7DED1BB5}"/>
              </a:ext>
            </a:extLst>
          </p:cNvPr>
          <p:cNvSpPr txBox="1"/>
          <p:nvPr/>
        </p:nvSpPr>
        <p:spPr>
          <a:xfrm>
            <a:off x="4019683" y="6187736"/>
            <a:ext cx="1355820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streamers.txt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7796E-3242-4C9E-8522-A4E66C4CE33C}"/>
              </a:ext>
            </a:extLst>
          </p:cNvPr>
          <p:cNvSpPr txBox="1"/>
          <p:nvPr/>
        </p:nvSpPr>
        <p:spPr>
          <a:xfrm>
            <a:off x="8797347" y="6187736"/>
            <a:ext cx="1594667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pastStreams.txt</a:t>
            </a:r>
          </a:p>
        </p:txBody>
      </p:sp>
    </p:spTree>
    <p:extLst>
      <p:ext uri="{BB962C8B-B14F-4D97-AF65-F5344CB8AC3E}">
        <p14:creationId xmlns:p14="http://schemas.microsoft.com/office/powerpoint/2010/main" val="285172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0" name="Group 14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62" name="Rectangle 20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86C0E-EAD0-412B-89DE-A89EA4E5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 dirty="0" err="1"/>
              <a:t>FUNCIonalidades</a:t>
            </a:r>
            <a:r>
              <a:rPr lang="en-US" sz="4200" dirty="0"/>
              <a:t> </a:t>
            </a:r>
            <a:r>
              <a:rPr lang="en-US" sz="4200" dirty="0" err="1"/>
              <a:t>implementadas</a:t>
            </a:r>
            <a:endParaRPr lang="en-US" sz="4200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8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>
                <a:effectLst/>
                <a:latin typeface="-apple-system"/>
              </a:rPr>
              <a:t>CRUD – Create, read, update, delete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45788" cy="293507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Utilizadores (Viewer e </a:t>
            </a:r>
            <a:r>
              <a:rPr lang="pt-PT" dirty="0" err="1"/>
              <a:t>Streamer</a:t>
            </a:r>
            <a:r>
              <a:rPr lang="pt-PT" dirty="0"/>
              <a:t>): Além de serem criados, é possível listá-los, atualizar os seus atributos (nome, </a:t>
            </a:r>
            <a:r>
              <a:rPr lang="pt-PT" dirty="0" err="1"/>
              <a:t>nick</a:t>
            </a:r>
            <a:r>
              <a:rPr lang="pt-PT" dirty="0"/>
              <a:t>, etc.) e apagá-los do sistema.</a:t>
            </a:r>
          </a:p>
          <a:p>
            <a:r>
              <a:rPr lang="pt-PT" dirty="0" err="1"/>
              <a:t>Streams</a:t>
            </a:r>
            <a:r>
              <a:rPr lang="pt-PT" dirty="0"/>
              <a:t>: Os </a:t>
            </a:r>
            <a:r>
              <a:rPr lang="pt-PT" dirty="0" err="1"/>
              <a:t>streamers</a:t>
            </a:r>
            <a:r>
              <a:rPr lang="pt-PT" dirty="0"/>
              <a:t> podem criar e terminar as mesmas, tal como consultar as suas informações. Os </a:t>
            </a:r>
            <a:r>
              <a:rPr lang="pt-PT" dirty="0" err="1"/>
              <a:t>viewers</a:t>
            </a:r>
            <a:r>
              <a:rPr lang="pt-PT" dirty="0"/>
              <a:t> podem alterá-las subscrevendo e dando </a:t>
            </a:r>
            <a:r>
              <a:rPr lang="pt-PT" i="1" dirty="0"/>
              <a:t>feedback.</a:t>
            </a:r>
          </a:p>
          <a:p>
            <a:r>
              <a:rPr lang="pt-PT" dirty="0"/>
              <a:t>Administrador: Pode ser criado, apagado e é possível alterar o seu nome.</a:t>
            </a:r>
          </a:p>
          <a:p>
            <a:r>
              <a:rPr lang="pt-PT" dirty="0" err="1"/>
              <a:t>Past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7923EC-E051-41B8-8E76-3C3928CDFF8D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2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396" y="1558720"/>
            <a:ext cx="2869416" cy="3441056"/>
          </a:xfrm>
        </p:spPr>
        <p:txBody>
          <a:bodyPr>
            <a:normAutofit/>
          </a:bodyPr>
          <a:lstStyle/>
          <a:p>
            <a:pPr algn="r"/>
            <a:r>
              <a:rPr lang="pt-PT" sz="3700" dirty="0">
                <a:latin typeface="-apple-system"/>
              </a:rPr>
              <a:t>Algoritmos de pesquisa</a:t>
            </a:r>
            <a:endParaRPr lang="pt-PT" sz="3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383" y="396080"/>
            <a:ext cx="5751237" cy="2668589"/>
          </a:xfrm>
        </p:spPr>
        <p:txBody>
          <a:bodyPr anchor="ctr">
            <a:normAutofit/>
          </a:bodyPr>
          <a:lstStyle/>
          <a:p>
            <a:r>
              <a:rPr lang="pt-PT" sz="1800" dirty="0"/>
              <a:t>Pesquisa de </a:t>
            </a:r>
            <a:r>
              <a:rPr lang="pt-PT" sz="1800" dirty="0" err="1"/>
              <a:t>streams</a:t>
            </a:r>
            <a:r>
              <a:rPr lang="pt-PT" sz="1800" dirty="0"/>
              <a:t> por:</a:t>
            </a:r>
          </a:p>
          <a:p>
            <a:pPr lvl="1"/>
            <a:r>
              <a:rPr lang="pt-PT" sz="1800" dirty="0"/>
              <a:t>Título</a:t>
            </a:r>
          </a:p>
          <a:p>
            <a:pPr lvl="1"/>
            <a:r>
              <a:rPr lang="pt-PT" sz="1800" dirty="0"/>
              <a:t>Linguagem</a:t>
            </a:r>
          </a:p>
          <a:p>
            <a:pPr lvl="1"/>
            <a:r>
              <a:rPr lang="pt-PT" sz="1800" dirty="0"/>
              <a:t>Idade mínima de adesão à </a:t>
            </a:r>
            <a:r>
              <a:rPr lang="pt-PT" sz="1800" dirty="0" err="1"/>
              <a:t>stream</a:t>
            </a:r>
            <a:endParaRPr lang="pt-PT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90684" y="5942841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5332EA5-1490-4A81-8D6A-FFD86C102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99" y="2805112"/>
            <a:ext cx="7246001" cy="1970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6547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858</Words>
  <Application>Microsoft Office PowerPoint</Application>
  <PresentationFormat>Ecrã Panorâmico</PresentationFormat>
  <Paragraphs>89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Charlemagne Std</vt:lpstr>
      <vt:lpstr>Tw Cen MT</vt:lpstr>
      <vt:lpstr>Wingdings</vt:lpstr>
      <vt:lpstr>Circuit</vt:lpstr>
      <vt:lpstr>StreamZ Projeto 2 aeda 2020/21</vt:lpstr>
      <vt:lpstr>Problema proposto (StreamZ)</vt:lpstr>
      <vt:lpstr>Descrição da solução</vt:lpstr>
      <vt:lpstr>algoritmos relevantes</vt:lpstr>
      <vt:lpstr>algoritmos relevantes</vt:lpstr>
      <vt:lpstr>Estrutura dos ficheiros </vt:lpstr>
      <vt:lpstr>FUNCIonalidades implementadas</vt:lpstr>
      <vt:lpstr>CRUD – Create, read, update, delete</vt:lpstr>
      <vt:lpstr>Algoritmos de pesquisa</vt:lpstr>
      <vt:lpstr>Algoritmos de Listagem</vt:lpstr>
      <vt:lpstr>Destaque de funcionalidade – uso de Map</vt:lpstr>
      <vt:lpstr>Principais dificuldades encontradas; esforço de cada elemento do grupo</vt:lpstr>
      <vt:lpstr>informação adicional</vt:lpstr>
      <vt:lpstr>informação adicional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 Projeto 1 aeda 2020/21</dc:title>
  <dc:creator>Bruno André Moreira Rosendo</dc:creator>
  <cp:lastModifiedBy>guipgarrido@gmail.com</cp:lastModifiedBy>
  <cp:revision>33</cp:revision>
  <dcterms:created xsi:type="dcterms:W3CDTF">2020-11-18T16:50:11Z</dcterms:created>
  <dcterms:modified xsi:type="dcterms:W3CDTF">2021-01-04T12:57:02Z</dcterms:modified>
</cp:coreProperties>
</file>