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5" r:id="rId6"/>
    <p:sldId id="278" r:id="rId7"/>
    <p:sldId id="276" r:id="rId8"/>
    <p:sldId id="261" r:id="rId9"/>
    <p:sldId id="262" r:id="rId10"/>
    <p:sldId id="277" r:id="rId11"/>
    <p:sldId id="263" r:id="rId12"/>
    <p:sldId id="265" r:id="rId13"/>
    <p:sldId id="264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Gil" initials="JG" lastIdx="1" clrIdx="0">
    <p:extLst>
      <p:ext uri="{19B8F6BF-5375-455C-9EA6-DF929625EA0E}">
        <p15:presenceInfo xmlns:p15="http://schemas.microsoft.com/office/powerpoint/2012/main" userId="cd8d792b968ec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E50A-DEFA-44F0-BA6D-8AF59745F88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87AD-7F15-454B-AEBB-C308D2F86D9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E8FD0-B8D1-4CF8-B65B-341A3FE1C371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3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478E-DBF5-43C3-A369-08A84CC12EB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32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499F-8424-4F23-8E82-B14204570DD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7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D8D5-C49C-4B12-95FD-F66350576C7D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930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2AA66-6185-4FA3-A72C-E6CBCF0A6930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36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3F53-A3A2-4982-B5B3-DDD492D2B770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34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9A31-2C19-477D-B1A5-188153B08B11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279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AF22-9758-4D36-8C39-FBAB9C6B0E56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6143-14B8-4393-8072-6285109451CD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7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628B-060C-4ECB-955E-D39E4333B094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365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688C-C1A7-4ADF-844C-914343A5196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63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DAA-B9A4-4BD7-8FA9-71C8178E0C2D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87B3-4116-4224-95AC-60ED592E9AE2}" type="datetime1">
              <a:rPr lang="pt-PT" smtClean="0"/>
              <a:t>18/11/2020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9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0725B-1634-4FC2-BC65-86DC7EE043BE}" type="datetime1">
              <a:rPr lang="pt-PT" smtClean="0"/>
              <a:t>18/11/2020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57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111F-DDAD-46F2-AF00-A2166420382E}" type="datetime1">
              <a:rPr lang="pt-PT" smtClean="0"/>
              <a:t>18/11/2020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84B5-5D91-4586-A091-85811B1BBCE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18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EE88-EDC7-409F-915E-E3F464B307F7}" type="datetime1">
              <a:rPr lang="pt-PT" smtClean="0"/>
              <a:t>18/11/2020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pastStream.txt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164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D873-FE55-4C14-B00F-33C689AAB81F}" type="datetime1">
              <a:rPr lang="pt-PT" smtClean="0"/>
              <a:t>18/11/2020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pastStream.txt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81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07577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rgbClr val="FFFFFF"/>
                </a:solidFill>
              </a:rPr>
              <a:t>StreamZ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João Mesquita up201906682</a:t>
            </a:r>
          </a:p>
        </p:txBody>
      </p:sp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0" name="Group 14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62" name="Rectangle 200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9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86C0E-EAD0-412B-89DE-A89EA4E5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 err="1"/>
              <a:t>FUNCIonalidades</a:t>
            </a:r>
            <a:r>
              <a:rPr lang="en-US" sz="4200" dirty="0"/>
              <a:t> </a:t>
            </a:r>
            <a:r>
              <a:rPr lang="en-US" sz="4200" dirty="0" err="1"/>
              <a:t>implementadas</a:t>
            </a:r>
            <a:endParaRPr lang="en-US" sz="4200" dirty="0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8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>
                <a:effectLst/>
                <a:latin typeface="-apple-system"/>
              </a:rPr>
              <a:t>CRUD – Create, read, update,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16009" cy="2935072"/>
          </a:xfrm>
        </p:spPr>
        <p:txBody>
          <a:bodyPr>
            <a:normAutofit/>
          </a:bodyPr>
          <a:lstStyle/>
          <a:p>
            <a:r>
              <a:rPr lang="pt-PT" dirty="0"/>
              <a:t>Utilizador (Viewer e Streamer)</a:t>
            </a:r>
          </a:p>
          <a:p>
            <a:r>
              <a:rPr lang="pt-PT" dirty="0"/>
              <a:t>Stream</a:t>
            </a:r>
          </a:p>
          <a:p>
            <a:r>
              <a:rPr lang="pt-PT" dirty="0"/>
              <a:t>Administrador</a:t>
            </a:r>
          </a:p>
          <a:p>
            <a:r>
              <a:rPr lang="pt-PT" dirty="0"/>
              <a:t>Past Stream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7923EC-E051-41B8-8E76-3C3928CDFF8D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3700" b="0" i="0">
                <a:effectLst/>
                <a:latin typeface="-apple-system"/>
              </a:rPr>
              <a:t>Algoritmos de pesquisa</a:t>
            </a:r>
            <a:endParaRPr lang="pt-PT" sz="37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PT" sz="1800"/>
              <a:t>Pesquisa de streams por:</a:t>
            </a:r>
          </a:p>
          <a:p>
            <a:pPr lvl="1"/>
            <a:r>
              <a:rPr lang="pt-PT" sz="1800"/>
              <a:t>Título</a:t>
            </a:r>
          </a:p>
          <a:p>
            <a:pPr lvl="1"/>
            <a:r>
              <a:rPr lang="pt-PT" sz="1800"/>
              <a:t>Linguagem</a:t>
            </a:r>
          </a:p>
          <a:p>
            <a:pPr lvl="1"/>
            <a:r>
              <a:rPr lang="pt-PT" sz="1800"/>
              <a:t>Idade mínima de adesão à stream</a:t>
            </a:r>
          </a:p>
          <a:p>
            <a:pPr lvl="1"/>
            <a:endParaRPr lang="pt-PT" sz="1800"/>
          </a:p>
          <a:p>
            <a:pPr lvl="1"/>
            <a:endParaRPr lang="pt-PT" sz="1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25A955-6819-4CE2-8A4C-F087871223E9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2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3700" b="0" i="0">
                <a:effectLst/>
                <a:latin typeface="-apple-system"/>
              </a:rPr>
              <a:t>Algoritmos de Listagem</a:t>
            </a:r>
            <a:endParaRPr lang="pt-PT" sz="37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PT" sz="1800"/>
              <a:t>Listagem de streams por maior número de:</a:t>
            </a:r>
          </a:p>
          <a:p>
            <a:pPr lvl="1"/>
            <a:r>
              <a:rPr lang="pt-PT" sz="1800"/>
              <a:t>Likes</a:t>
            </a:r>
          </a:p>
          <a:p>
            <a:pPr lvl="1"/>
            <a:r>
              <a:rPr lang="pt-PT" sz="1800"/>
              <a:t>Visualizações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C550272-81FA-4B8B-91C8-DE9A9CA73650}"/>
              </a:ext>
            </a:extLst>
          </p:cNvPr>
          <p:cNvSpPr txBox="1"/>
          <p:nvPr/>
        </p:nvSpPr>
        <p:spPr>
          <a:xfrm>
            <a:off x="7723573" y="5424256"/>
            <a:ext cx="2254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Completa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Destaque de funcionalidade -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Simplifica as operações CRUD que envolvem utilizadores e streams</a:t>
            </a:r>
          </a:p>
          <a:p>
            <a:r>
              <a:rPr lang="pt-PT" dirty="0"/>
              <a:t>Torna a complexidade temporal constante onde é usado</a:t>
            </a:r>
          </a:p>
          <a:p>
            <a:r>
              <a:rPr lang="pt-PT" dirty="0"/>
              <a:t>Utilizado para guardar Users(Streamers e Viewers) e PastStreams </a:t>
            </a:r>
          </a:p>
          <a:p>
            <a:pPr marL="0" indent="0">
              <a:buNone/>
            </a:pPr>
            <a:r>
              <a:rPr lang="pt-PT" dirty="0"/>
              <a:t>		(Key = ID, Value = Objeto) </a:t>
            </a:r>
          </a:p>
          <a:p>
            <a:r>
              <a:rPr lang="pt-PT" dirty="0"/>
              <a:t>Utilizado para associar o Nickname de cada User ao seu ID, ajudando no login.</a:t>
            </a:r>
          </a:p>
          <a:p>
            <a:r>
              <a:rPr lang="pt-PT" dirty="0"/>
              <a:t>Static variables (nextID) nas classes User e Stream, que guardam o ID seguinte.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Classe Date, criada por iniciativa própria, mostrou-se fundamental para um bom funcionamento do programa e 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82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20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2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StreamZ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PT" dirty="0"/>
              <a:t>Plataforma de </a:t>
            </a:r>
            <a:r>
              <a:rPr lang="pt-PT" dirty="0" err="1"/>
              <a:t>streaming</a:t>
            </a:r>
            <a:endParaRPr lang="pt-PT" dirty="0"/>
          </a:p>
          <a:p>
            <a:r>
              <a:rPr lang="pt-PT" dirty="0"/>
              <a:t>Envolve: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Visualizadores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48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-apple-system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5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644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endParaRPr lang="pt-PT" dirty="0"/>
          </a:p>
          <a:p>
            <a:r>
              <a:rPr lang="pt-PT" dirty="0"/>
              <a:t>Classe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</a:t>
            </a:r>
            <a:endParaRPr lang="pt-PT" dirty="0"/>
          </a:p>
          <a:p>
            <a:pPr lvl="2"/>
            <a:r>
              <a:rPr lang="pt-PT" dirty="0"/>
              <a:t>Private</a:t>
            </a:r>
          </a:p>
          <a:p>
            <a:pPr lvl="2"/>
            <a:r>
              <a:rPr lang="pt-PT" dirty="0"/>
              <a:t>PastStream (struct)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/>
              <a:t>Streams dividem-se em públicas e privadas, sendo as últimas limitadas a um grupo selecionado pelo streamer.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Utilizadores pesquisam e aderem às streams e podem deixar a sua opinião</a:t>
            </a:r>
          </a:p>
          <a:p>
            <a:r>
              <a:rPr lang="pt-PT" dirty="0"/>
              <a:t>Administrador tem acesso às estatísticas mais importantes da plataforma</a:t>
            </a:r>
          </a:p>
          <a:p>
            <a:pPr lvl="1"/>
            <a:r>
              <a:rPr lang="pt-PT" dirty="0"/>
              <a:t>Streams atuais e do passado</a:t>
            </a:r>
          </a:p>
          <a:p>
            <a:pPr lvl="1"/>
            <a:r>
              <a:rPr lang="pt-PT" dirty="0"/>
              <a:t>Nº de streams criadas, Média de views, etc.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Diagrama de classes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FB8B182-501C-4156-BD4E-E83CA00719CE}"/>
              </a:ext>
            </a:extLst>
          </p:cNvPr>
          <p:cNvSpPr/>
          <p:nvPr/>
        </p:nvSpPr>
        <p:spPr>
          <a:xfrm>
            <a:off x="5124994" y="167606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382DCC-AD0C-49B3-A8C7-51C4B6214D02}"/>
              </a:ext>
            </a:extLst>
          </p:cNvPr>
          <p:cNvSpPr/>
          <p:nvPr/>
        </p:nvSpPr>
        <p:spPr>
          <a:xfrm>
            <a:off x="472151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Streamer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4C170-94BE-44A6-A068-26AD30A63541}"/>
              </a:ext>
            </a:extLst>
          </p:cNvPr>
          <p:cNvSpPr/>
          <p:nvPr/>
        </p:nvSpPr>
        <p:spPr>
          <a:xfrm>
            <a:off x="2412277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Viewer</a:t>
            </a:r>
            <a:endParaRPr lang="pt-PT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762D349-2DED-4661-8151-ABD3D46CD4F2}"/>
              </a:ext>
            </a:extLst>
          </p:cNvPr>
          <p:cNvSpPr/>
          <p:nvPr/>
        </p:nvSpPr>
        <p:spPr>
          <a:xfrm>
            <a:off x="6174376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7CEC0F-959C-46A2-A683-1B05985FCDF4}"/>
              </a:ext>
            </a:extLst>
          </p:cNvPr>
          <p:cNvSpPr/>
          <p:nvPr/>
        </p:nvSpPr>
        <p:spPr>
          <a:xfrm>
            <a:off x="4248699" y="4910796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D5436-0677-4D29-8D27-2216355EEB2B}"/>
              </a:ext>
            </a:extLst>
          </p:cNvPr>
          <p:cNvSpPr/>
          <p:nvPr/>
        </p:nvSpPr>
        <p:spPr>
          <a:xfrm>
            <a:off x="5124994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Stream</a:t>
            </a:r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B712CAB-0CDA-49DB-8F97-CE2A09961C77}"/>
              </a:ext>
            </a:extLst>
          </p:cNvPr>
          <p:cNvSpPr/>
          <p:nvPr/>
        </p:nvSpPr>
        <p:spPr>
          <a:xfrm>
            <a:off x="1537063" y="3141617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User</a:t>
            </a:r>
            <a:endParaRPr lang="pt-PT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AD0CBB-CFF9-43BF-AD9F-DDB89854E75A}"/>
              </a:ext>
            </a:extLst>
          </p:cNvPr>
          <p:cNvSpPr/>
          <p:nvPr/>
        </p:nvSpPr>
        <p:spPr>
          <a:xfrm>
            <a:off x="8712925" y="3139690"/>
            <a:ext cx="1489166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Admin</a:t>
            </a:r>
            <a:endParaRPr lang="pt-PT" dirty="0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348FE9D3-20B0-4A4C-A958-87DE582D6E7C}"/>
              </a:ext>
            </a:extLst>
          </p:cNvPr>
          <p:cNvCxnSpPr>
            <a:stCxn id="4" idx="2"/>
          </p:cNvCxnSpPr>
          <p:nvPr/>
        </p:nvCxnSpPr>
        <p:spPr>
          <a:xfrm>
            <a:off x="5869577" y="22508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CEB4F359-5DC3-4161-BFCB-21054FBBAECF}"/>
              </a:ext>
            </a:extLst>
          </p:cNvPr>
          <p:cNvCxnSpPr>
            <a:cxnSpLocks/>
          </p:cNvCxnSpPr>
          <p:nvPr/>
        </p:nvCxnSpPr>
        <p:spPr>
          <a:xfrm>
            <a:off x="5873931" y="2673194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0192C01A-3CF4-409F-85F6-F58C70243001}"/>
              </a:ext>
            </a:extLst>
          </p:cNvPr>
          <p:cNvCxnSpPr>
            <a:cxnSpLocks/>
          </p:cNvCxnSpPr>
          <p:nvPr/>
        </p:nvCxnSpPr>
        <p:spPr>
          <a:xfrm>
            <a:off x="5869577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3B022947-F70E-4681-9566-264FC1909D01}"/>
              </a:ext>
            </a:extLst>
          </p:cNvPr>
          <p:cNvCxnSpPr>
            <a:cxnSpLocks/>
          </p:cNvCxnSpPr>
          <p:nvPr/>
        </p:nvCxnSpPr>
        <p:spPr>
          <a:xfrm>
            <a:off x="2271056" y="2708026"/>
            <a:ext cx="358793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30A5EFAC-BE96-484C-A686-EFE987400AF6}"/>
              </a:ext>
            </a:extLst>
          </p:cNvPr>
          <p:cNvCxnSpPr>
            <a:cxnSpLocks/>
          </p:cNvCxnSpPr>
          <p:nvPr/>
        </p:nvCxnSpPr>
        <p:spPr>
          <a:xfrm>
            <a:off x="2281646" y="2699657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305A3E0C-A311-4F31-A302-782C4C0A770C}"/>
              </a:ext>
            </a:extLst>
          </p:cNvPr>
          <p:cNvCxnSpPr>
            <a:cxnSpLocks/>
          </p:cNvCxnSpPr>
          <p:nvPr/>
        </p:nvCxnSpPr>
        <p:spPr>
          <a:xfrm>
            <a:off x="9448799" y="2708026"/>
            <a:ext cx="0" cy="448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DF38A25C-97EC-42C8-8AD3-965E54D7386B}"/>
              </a:ext>
            </a:extLst>
          </p:cNvPr>
          <p:cNvCxnSpPr>
            <a:cxnSpLocks/>
          </p:cNvCxnSpPr>
          <p:nvPr/>
        </p:nvCxnSpPr>
        <p:spPr>
          <a:xfrm>
            <a:off x="2281646" y="3714456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CFD53AE3-863E-4A97-92FF-62DFD1ABFDC8}"/>
              </a:ext>
            </a:extLst>
          </p:cNvPr>
          <p:cNvCxnSpPr>
            <a:cxnSpLocks/>
          </p:cNvCxnSpPr>
          <p:nvPr/>
        </p:nvCxnSpPr>
        <p:spPr>
          <a:xfrm flipV="1">
            <a:off x="1297577" y="4350189"/>
            <a:ext cx="1859283" cy="40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C81F17B-D258-45B8-B10D-3201F07ED1BE}"/>
              </a:ext>
            </a:extLst>
          </p:cNvPr>
          <p:cNvCxnSpPr>
            <a:cxnSpLocks/>
          </p:cNvCxnSpPr>
          <p:nvPr/>
        </p:nvCxnSpPr>
        <p:spPr>
          <a:xfrm>
            <a:off x="130628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826C81E7-560D-41EA-ABC2-8752494B2BDA}"/>
              </a:ext>
            </a:extLst>
          </p:cNvPr>
          <p:cNvCxnSpPr>
            <a:cxnSpLocks/>
          </p:cNvCxnSpPr>
          <p:nvPr/>
        </p:nvCxnSpPr>
        <p:spPr>
          <a:xfrm>
            <a:off x="3152506" y="4341480"/>
            <a:ext cx="0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62AABB42-971E-4878-ACEC-E5F7F4398777}"/>
              </a:ext>
            </a:extLst>
          </p:cNvPr>
          <p:cNvCxnSpPr>
            <a:cxnSpLocks/>
          </p:cNvCxnSpPr>
          <p:nvPr/>
        </p:nvCxnSpPr>
        <p:spPr>
          <a:xfrm>
            <a:off x="4980219" y="4358642"/>
            <a:ext cx="19362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70C92226-2BAC-4A05-8A94-1EFCE29BE354}"/>
              </a:ext>
            </a:extLst>
          </p:cNvPr>
          <p:cNvCxnSpPr>
            <a:cxnSpLocks/>
          </p:cNvCxnSpPr>
          <p:nvPr/>
        </p:nvCxnSpPr>
        <p:spPr>
          <a:xfrm>
            <a:off x="5869879" y="3718812"/>
            <a:ext cx="0" cy="6398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AEB41259-631D-4691-A8EA-6C4428B542A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993282" y="4350189"/>
            <a:ext cx="0" cy="5606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D59AD5D9-95C6-49D9-9EAC-3D95A2EC74C5}"/>
              </a:ext>
            </a:extLst>
          </p:cNvPr>
          <p:cNvCxnSpPr>
            <a:cxnSpLocks/>
          </p:cNvCxnSpPr>
          <p:nvPr/>
        </p:nvCxnSpPr>
        <p:spPr>
          <a:xfrm>
            <a:off x="6918959" y="4351947"/>
            <a:ext cx="4354" cy="569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D8167E74-48FE-4E00-900D-F2A868C4A62B}"/>
              </a:ext>
            </a:extLst>
          </p:cNvPr>
          <p:cNvSpPr/>
          <p:nvPr/>
        </p:nvSpPr>
        <p:spPr>
          <a:xfrm>
            <a:off x="3603765" y="3225379"/>
            <a:ext cx="933402" cy="407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Date</a:t>
            </a:r>
          </a:p>
        </p:txBody>
      </p: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DF3C6FC8-5457-44C7-966D-64BE6413510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026229" y="3427075"/>
            <a:ext cx="577536" cy="1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C86609B0-D3AA-432E-838B-55AD62CF85CA}"/>
              </a:ext>
            </a:extLst>
          </p:cNvPr>
          <p:cNvCxnSpPr>
            <a:cxnSpLocks/>
          </p:cNvCxnSpPr>
          <p:nvPr/>
        </p:nvCxnSpPr>
        <p:spPr>
          <a:xfrm>
            <a:off x="4547458" y="3427073"/>
            <a:ext cx="577536" cy="19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8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1AEB-FC81-4151-B6A8-7112E8B8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(ADICIONAR ZOOM DO DIAGRAMA + IMPORTANTE)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E836-19B8-4ABE-9905-5B28D31A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effectLst/>
                <a:latin typeface="-apple-system"/>
              </a:rPr>
              <a:t>Estrutura dos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61228" cy="4089170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Joao Gil   	//name</a:t>
            </a:r>
          </a:p>
          <a:p>
            <a:r>
              <a:rPr lang="pt-PT" dirty="0"/>
              <a:t>Monkin      	//nick</a:t>
            </a:r>
          </a:p>
          <a:p>
            <a:r>
              <a:rPr lang="pt-PT" dirty="0"/>
              <a:t>07/04/2001  	//date</a:t>
            </a:r>
          </a:p>
          <a:p>
            <a:r>
              <a:rPr lang="pt-PT" dirty="0"/>
              <a:t>0           	//id do user</a:t>
            </a:r>
          </a:p>
          <a:p>
            <a:r>
              <a:rPr lang="pt-PT" dirty="0"/>
              <a:t>*1          	//id da pastStream  (*)</a:t>
            </a:r>
          </a:p>
          <a:p>
            <a:r>
              <a:rPr lang="pt-PT" dirty="0"/>
              <a:t>*3         	//id da pastStream  (*)</a:t>
            </a:r>
          </a:p>
          <a:p>
            <a:r>
              <a:rPr lang="pt-PT" dirty="0"/>
              <a:t>*7        	//id da pastStream  (*)</a:t>
            </a:r>
          </a:p>
          <a:p>
            <a:r>
              <a:rPr lang="pt-PT" dirty="0"/>
              <a:t>/0  		//subscriber por id   (/)</a:t>
            </a:r>
          </a:p>
          <a:p>
            <a:r>
              <a:rPr lang="pt-PT" dirty="0"/>
              <a:t>/2       		//subscriber por id</a:t>
            </a:r>
          </a:p>
          <a:p>
            <a:r>
              <a:rPr lang="pt-PT" dirty="0"/>
              <a:t>Outro User  	//2º 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9233-C751-4AF9-9379-8EF9A456DCB3}"/>
              </a:ext>
            </a:extLst>
          </p:cNvPr>
          <p:cNvSpPr txBox="1"/>
          <p:nvPr/>
        </p:nvSpPr>
        <p:spPr>
          <a:xfrm>
            <a:off x="6445190" y="2244046"/>
            <a:ext cx="4350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Stream1			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2020/11/13		// 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Stream2		       //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					//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					// nº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2020/11/14		// start date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3A990-2532-4FB6-AF8F-DF6CFC473812}"/>
              </a:ext>
            </a:extLst>
          </p:cNvPr>
          <p:cNvCxnSpPr/>
          <p:nvPr/>
        </p:nvCxnSpPr>
        <p:spPr>
          <a:xfrm>
            <a:off x="5983550" y="2244046"/>
            <a:ext cx="0" cy="394369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4AF5E-A2F4-439E-9531-593C7DED1BB5}"/>
              </a:ext>
            </a:extLst>
          </p:cNvPr>
          <p:cNvSpPr txBox="1"/>
          <p:nvPr/>
        </p:nvSpPr>
        <p:spPr>
          <a:xfrm>
            <a:off x="4019683" y="6187736"/>
            <a:ext cx="1355820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streamers.txt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796E-3242-4C9E-8522-A4E66C4CE33C}"/>
              </a:ext>
            </a:extLst>
          </p:cNvPr>
          <p:cNvSpPr txBox="1"/>
          <p:nvPr/>
        </p:nvSpPr>
        <p:spPr>
          <a:xfrm>
            <a:off x="8797347" y="6187736"/>
            <a:ext cx="15946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pastStreams.txt</a:t>
            </a:r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Datas</a:t>
            </a:r>
          </a:p>
          <a:p>
            <a:pPr lvl="1"/>
            <a:r>
              <a:rPr lang="pt-PT" dirty="0"/>
              <a:t>Validade</a:t>
            </a:r>
          </a:p>
          <a:p>
            <a:pPr lvl="1"/>
            <a:r>
              <a:rPr lang="pt-PT" dirty="0"/>
              <a:t>Conclusão anterior ao começo</a:t>
            </a:r>
          </a:p>
          <a:p>
            <a:r>
              <a:rPr lang="pt-PT" dirty="0"/>
              <a:t>Divisões por zero</a:t>
            </a:r>
          </a:p>
          <a:p>
            <a:r>
              <a:rPr lang="pt-PT" dirty="0"/>
              <a:t>Idade do utilizador</a:t>
            </a:r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Lotada</a:t>
            </a:r>
          </a:p>
          <a:p>
            <a:pPr lvl="1"/>
            <a:r>
              <a:rPr lang="pt-PT" dirty="0"/>
              <a:t>Não subscrito (privada)</a:t>
            </a:r>
          </a:p>
          <a:p>
            <a:r>
              <a:rPr lang="pt-PT" dirty="0"/>
              <a:t>Compatibilidades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28B418-8325-44EE-8B47-1A4E13DA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20"/>
          <a:stretch/>
        </p:blipFill>
        <p:spPr>
          <a:xfrm>
            <a:off x="5068840" y="2249486"/>
            <a:ext cx="6800944" cy="7114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512</Words>
  <Application>Microsoft Office PowerPoint</Application>
  <PresentationFormat>Ecrã Panorâmico</PresentationFormat>
  <Paragraphs>115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Tw Cen MT</vt:lpstr>
      <vt:lpstr>Wingdings</vt:lpstr>
      <vt:lpstr>Circuit</vt:lpstr>
      <vt:lpstr>StreamZ</vt:lpstr>
      <vt:lpstr>O que é a StreamZ</vt:lpstr>
      <vt:lpstr>Descrição da solução, identificação de algoritmos relevantes</vt:lpstr>
      <vt:lpstr>Descrição da solução, identificação de algoritmos relevantes</vt:lpstr>
      <vt:lpstr>Descrição da solução, identificação de algoritmos relevantes</vt:lpstr>
      <vt:lpstr>Diagrama de classes</vt:lpstr>
      <vt:lpstr>(ADICIONAR ZOOM DO DIAGRAMA + IMPORTANTE)</vt:lpstr>
      <vt:lpstr>Estrutura dos ficheiros </vt:lpstr>
      <vt:lpstr>Tratamento de exceções</vt:lpstr>
      <vt:lpstr>FUNCIonalidades implementadas</vt:lpstr>
      <vt:lpstr>CRUD – Create, read, update, delete</vt:lpstr>
      <vt:lpstr>Algoritmos de pesquisa</vt:lpstr>
      <vt:lpstr>Algoritmos de Listagem</vt:lpstr>
      <vt:lpstr>Destaque de funcionalidade - Map</vt:lpstr>
      <vt:lpstr>Principais dificuldades encontradas; esforço de cada elemento do grupo</vt:lpstr>
      <vt:lpstr>informação adicional</vt:lpstr>
      <vt:lpstr>informação adicional</vt:lpstr>
      <vt:lpstr>informação adicional</vt:lpstr>
      <vt:lpstr>informação adicional</vt:lpstr>
      <vt:lpstr>informação adicional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João Gil</dc:creator>
  <cp:lastModifiedBy>Guilherme Pereira Garrido</cp:lastModifiedBy>
  <cp:revision>5</cp:revision>
  <dcterms:created xsi:type="dcterms:W3CDTF">2020-11-17T22:14:08Z</dcterms:created>
  <dcterms:modified xsi:type="dcterms:W3CDTF">2020-11-18T09:21:33Z</dcterms:modified>
</cp:coreProperties>
</file>