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77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01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76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84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1108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37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853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08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890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2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6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32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4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15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0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96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82BD-06F4-4FCE-B5FE-5134258E052E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51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07577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 dirty="0" err="1">
                <a:solidFill>
                  <a:srgbClr val="FFFFFF"/>
                </a:solidFill>
              </a:rPr>
              <a:t>StreamZ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João Mesquita up201906682</a:t>
            </a:r>
          </a:p>
        </p:txBody>
      </p:sp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Algoritmos de Listagem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4"/>
          </a:xfrm>
        </p:spPr>
        <p:txBody>
          <a:bodyPr>
            <a:normAutofit/>
          </a:bodyPr>
          <a:lstStyle/>
          <a:p>
            <a:r>
              <a:rPr lang="pt-PT" dirty="0"/>
              <a:t>Listagem de </a:t>
            </a:r>
            <a:r>
              <a:rPr lang="pt-PT" dirty="0" err="1"/>
              <a:t>streams</a:t>
            </a:r>
            <a:r>
              <a:rPr lang="pt-PT" dirty="0"/>
              <a:t> por maior número de:</a:t>
            </a:r>
          </a:p>
          <a:p>
            <a:pPr lvl="1"/>
            <a:r>
              <a:rPr lang="pt-PT" dirty="0" err="1"/>
              <a:t>Likes</a:t>
            </a:r>
            <a:endParaRPr lang="pt-PT" dirty="0"/>
          </a:p>
          <a:p>
            <a:pPr lvl="1"/>
            <a:r>
              <a:rPr lang="pt-PT" dirty="0"/>
              <a:t>Visualizações</a:t>
            </a:r>
          </a:p>
          <a:p>
            <a:r>
              <a:rPr lang="pt-PT" dirty="0">
                <a:latin typeface="-apple-system"/>
              </a:rPr>
              <a:t>U</a:t>
            </a:r>
            <a:r>
              <a:rPr lang="pt-PT" b="0" i="0" dirty="0">
                <a:effectLst/>
                <a:latin typeface="-apple-system"/>
              </a:rPr>
              <a:t>tilizando métodos de ordenação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Algoritmos de pesquisa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81347"/>
          </a:xfrm>
        </p:spPr>
        <p:txBody>
          <a:bodyPr>
            <a:normAutofit/>
          </a:bodyPr>
          <a:lstStyle/>
          <a:p>
            <a:r>
              <a:rPr lang="pt-PT" dirty="0"/>
              <a:t>Pesquisa de </a:t>
            </a:r>
            <a:r>
              <a:rPr lang="pt-PT" dirty="0" err="1"/>
              <a:t>streams</a:t>
            </a:r>
            <a:r>
              <a:rPr lang="pt-PT" dirty="0"/>
              <a:t> por:</a:t>
            </a:r>
          </a:p>
          <a:p>
            <a:pPr lvl="1"/>
            <a:r>
              <a:rPr lang="pt-PT" dirty="0"/>
              <a:t>Título</a:t>
            </a:r>
          </a:p>
          <a:p>
            <a:pPr lvl="1"/>
            <a:r>
              <a:rPr lang="pt-PT" dirty="0"/>
              <a:t>Linguagem</a:t>
            </a:r>
          </a:p>
          <a:p>
            <a:pPr lvl="1"/>
            <a:r>
              <a:rPr lang="pt-PT" dirty="0"/>
              <a:t>Idade mínima de adesão à </a:t>
            </a:r>
            <a:r>
              <a:rPr lang="pt-PT" dirty="0" err="1"/>
              <a:t>stream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262817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Destaque de funcionalidade -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endParaRPr lang="pt-PT" dirty="0"/>
          </a:p>
          <a:p>
            <a:r>
              <a:rPr lang="pt-PT" dirty="0"/>
              <a:t>Identificando-os mais facilmente</a:t>
            </a:r>
          </a:p>
          <a:p>
            <a:r>
              <a:rPr lang="pt-PT" dirty="0"/>
              <a:t>Através do uso de um ID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Classe Date, criada por iniciativa própria, mostrou-se fundamental para um bom funcionamento do programa e 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82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20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22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48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-apple-system"/>
              </a:rPr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</a:t>
            </a:r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PT" dirty="0"/>
              <a:t>Plataforma de </a:t>
            </a:r>
            <a:r>
              <a:rPr lang="pt-PT" dirty="0" err="1"/>
              <a:t>streaming</a:t>
            </a:r>
            <a:endParaRPr lang="pt-PT" dirty="0"/>
          </a:p>
          <a:p>
            <a:r>
              <a:rPr lang="pt-PT" dirty="0"/>
              <a:t>Envolve: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" name="Rectangle 11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644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endParaRPr lang="pt-PT" dirty="0"/>
          </a:p>
          <a:p>
            <a:r>
              <a:rPr lang="pt-PT" dirty="0"/>
              <a:t>Classe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</a:t>
            </a:r>
            <a:endParaRPr lang="pt-PT" dirty="0"/>
          </a:p>
          <a:p>
            <a:pPr lvl="2"/>
            <a:r>
              <a:rPr lang="pt-PT" dirty="0" err="1"/>
              <a:t>Private</a:t>
            </a:r>
            <a:endParaRPr lang="pt-PT" dirty="0"/>
          </a:p>
          <a:p>
            <a:pPr lvl="2"/>
            <a:r>
              <a:rPr lang="pt-PT" dirty="0"/>
              <a:t>Histórico de </a:t>
            </a:r>
            <a:r>
              <a:rPr lang="pt-PT" dirty="0" err="1"/>
              <a:t>streams</a:t>
            </a:r>
            <a:r>
              <a:rPr lang="pt-PT" dirty="0"/>
              <a:t> (</a:t>
            </a:r>
            <a:r>
              <a:rPr lang="pt-PT" dirty="0" err="1"/>
              <a:t>struct</a:t>
            </a:r>
            <a:r>
              <a:rPr lang="pt-PT" dirty="0"/>
              <a:t>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Utilizadores pesquisam e aderem às </a:t>
            </a:r>
            <a:r>
              <a:rPr lang="pt-PT" dirty="0" err="1"/>
              <a:t>streams</a:t>
            </a:r>
            <a:r>
              <a:rPr lang="pt-PT" dirty="0"/>
              <a:t> e podem deixar a sua opinião</a:t>
            </a:r>
          </a:p>
          <a:p>
            <a:r>
              <a:rPr lang="pt-PT" dirty="0"/>
              <a:t>Administrador tem acesso às estatísticas mais importantes da plataforma</a:t>
            </a:r>
          </a:p>
          <a:p>
            <a:pPr lvl="1"/>
            <a:r>
              <a:rPr lang="pt-PT" dirty="0"/>
              <a:t>Presente e passado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Diagrama de classes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8B182-501C-4156-BD4E-E83CA00719CE}"/>
              </a:ext>
            </a:extLst>
          </p:cNvPr>
          <p:cNvSpPr/>
          <p:nvPr/>
        </p:nvSpPr>
        <p:spPr>
          <a:xfrm>
            <a:off x="5124994" y="167606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382DCC-AD0C-49B3-A8C7-51C4B6214D02}"/>
              </a:ext>
            </a:extLst>
          </p:cNvPr>
          <p:cNvSpPr/>
          <p:nvPr/>
        </p:nvSpPr>
        <p:spPr>
          <a:xfrm>
            <a:off x="472151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4C170-94BE-44A6-A068-26AD30A63541}"/>
              </a:ext>
            </a:extLst>
          </p:cNvPr>
          <p:cNvSpPr/>
          <p:nvPr/>
        </p:nvSpPr>
        <p:spPr>
          <a:xfrm>
            <a:off x="2412277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Viewer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2D349-2DED-4661-8151-ABD3D46CD4F2}"/>
              </a:ext>
            </a:extLst>
          </p:cNvPr>
          <p:cNvSpPr/>
          <p:nvPr/>
        </p:nvSpPr>
        <p:spPr>
          <a:xfrm>
            <a:off x="6174376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7CEC0F-959C-46A2-A683-1B05985FCDF4}"/>
              </a:ext>
            </a:extLst>
          </p:cNvPr>
          <p:cNvSpPr/>
          <p:nvPr/>
        </p:nvSpPr>
        <p:spPr>
          <a:xfrm>
            <a:off x="4248699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D5436-0677-4D29-8D27-2216355EEB2B}"/>
              </a:ext>
            </a:extLst>
          </p:cNvPr>
          <p:cNvSpPr/>
          <p:nvPr/>
        </p:nvSpPr>
        <p:spPr>
          <a:xfrm>
            <a:off x="5124994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712CAB-0CDA-49DB-8F97-CE2A09961C77}"/>
              </a:ext>
            </a:extLst>
          </p:cNvPr>
          <p:cNvSpPr/>
          <p:nvPr/>
        </p:nvSpPr>
        <p:spPr>
          <a:xfrm>
            <a:off x="1537063" y="3141617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AD0CBB-CFF9-43BF-AD9F-DDB89854E75A}"/>
              </a:ext>
            </a:extLst>
          </p:cNvPr>
          <p:cNvSpPr/>
          <p:nvPr/>
        </p:nvSpPr>
        <p:spPr>
          <a:xfrm>
            <a:off x="8712925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Admin</a:t>
            </a:r>
            <a:endParaRPr lang="pt-PT" dirty="0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48FE9D3-20B0-4A4C-A958-87DE582D6E7C}"/>
              </a:ext>
            </a:extLst>
          </p:cNvPr>
          <p:cNvCxnSpPr>
            <a:stCxn id="4" idx="2"/>
          </p:cNvCxnSpPr>
          <p:nvPr/>
        </p:nvCxnSpPr>
        <p:spPr>
          <a:xfrm>
            <a:off x="5869577" y="22508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CEB4F359-5DC3-4161-BFCB-21054FBBAECF}"/>
              </a:ext>
            </a:extLst>
          </p:cNvPr>
          <p:cNvCxnSpPr>
            <a:cxnSpLocks/>
          </p:cNvCxnSpPr>
          <p:nvPr/>
        </p:nvCxnSpPr>
        <p:spPr>
          <a:xfrm>
            <a:off x="5873931" y="2673194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0192C01A-3CF4-409F-85F6-F58C70243001}"/>
              </a:ext>
            </a:extLst>
          </p:cNvPr>
          <p:cNvCxnSpPr>
            <a:cxnSpLocks/>
          </p:cNvCxnSpPr>
          <p:nvPr/>
        </p:nvCxnSpPr>
        <p:spPr>
          <a:xfrm>
            <a:off x="5869577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3B022947-F70E-4681-9566-264FC1909D01}"/>
              </a:ext>
            </a:extLst>
          </p:cNvPr>
          <p:cNvCxnSpPr>
            <a:cxnSpLocks/>
          </p:cNvCxnSpPr>
          <p:nvPr/>
        </p:nvCxnSpPr>
        <p:spPr>
          <a:xfrm>
            <a:off x="2271056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0A5EFAC-BE96-484C-A686-EFE987400AF6}"/>
              </a:ext>
            </a:extLst>
          </p:cNvPr>
          <p:cNvCxnSpPr>
            <a:cxnSpLocks/>
          </p:cNvCxnSpPr>
          <p:nvPr/>
        </p:nvCxnSpPr>
        <p:spPr>
          <a:xfrm>
            <a:off x="2281646" y="2699657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05A3E0C-A311-4F31-A302-782C4C0A770C}"/>
              </a:ext>
            </a:extLst>
          </p:cNvPr>
          <p:cNvCxnSpPr>
            <a:cxnSpLocks/>
          </p:cNvCxnSpPr>
          <p:nvPr/>
        </p:nvCxnSpPr>
        <p:spPr>
          <a:xfrm>
            <a:off x="9448799" y="27080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38A25C-97EC-42C8-8AD3-965E54D7386B}"/>
              </a:ext>
            </a:extLst>
          </p:cNvPr>
          <p:cNvCxnSpPr>
            <a:cxnSpLocks/>
          </p:cNvCxnSpPr>
          <p:nvPr/>
        </p:nvCxnSpPr>
        <p:spPr>
          <a:xfrm>
            <a:off x="2281646" y="3714456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FD53AE3-863E-4A97-92FF-62DFD1ABFDC8}"/>
              </a:ext>
            </a:extLst>
          </p:cNvPr>
          <p:cNvCxnSpPr>
            <a:cxnSpLocks/>
          </p:cNvCxnSpPr>
          <p:nvPr/>
        </p:nvCxnSpPr>
        <p:spPr>
          <a:xfrm flipV="1">
            <a:off x="1297577" y="4350189"/>
            <a:ext cx="1859283" cy="40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C81F17B-D258-45B8-B10D-3201F07ED1BE}"/>
              </a:ext>
            </a:extLst>
          </p:cNvPr>
          <p:cNvCxnSpPr>
            <a:cxnSpLocks/>
          </p:cNvCxnSpPr>
          <p:nvPr/>
        </p:nvCxnSpPr>
        <p:spPr>
          <a:xfrm>
            <a:off x="130628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826C81E7-560D-41EA-ABC2-8752494B2BDA}"/>
              </a:ext>
            </a:extLst>
          </p:cNvPr>
          <p:cNvCxnSpPr>
            <a:cxnSpLocks/>
          </p:cNvCxnSpPr>
          <p:nvPr/>
        </p:nvCxnSpPr>
        <p:spPr>
          <a:xfrm>
            <a:off x="315250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2AABB42-971E-4878-ACEC-E5F7F4398777}"/>
              </a:ext>
            </a:extLst>
          </p:cNvPr>
          <p:cNvCxnSpPr>
            <a:cxnSpLocks/>
          </p:cNvCxnSpPr>
          <p:nvPr/>
        </p:nvCxnSpPr>
        <p:spPr>
          <a:xfrm>
            <a:off x="4980219" y="4358642"/>
            <a:ext cx="1936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0C92226-2BAC-4A05-8A94-1EFCE29BE354}"/>
              </a:ext>
            </a:extLst>
          </p:cNvPr>
          <p:cNvCxnSpPr>
            <a:cxnSpLocks/>
          </p:cNvCxnSpPr>
          <p:nvPr/>
        </p:nvCxnSpPr>
        <p:spPr>
          <a:xfrm>
            <a:off x="5869879" y="3718812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AEB41259-631D-4691-A8EA-6C4428B542A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993282" y="4350189"/>
            <a:ext cx="0" cy="560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59AD5D9-95C6-49D9-9EAC-3D95A2EC74C5}"/>
              </a:ext>
            </a:extLst>
          </p:cNvPr>
          <p:cNvCxnSpPr>
            <a:cxnSpLocks/>
          </p:cNvCxnSpPr>
          <p:nvPr/>
        </p:nvCxnSpPr>
        <p:spPr>
          <a:xfrm>
            <a:off x="6918959" y="4351947"/>
            <a:ext cx="4354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8167E74-48FE-4E00-900D-F2A868C4A62B}"/>
              </a:ext>
            </a:extLst>
          </p:cNvPr>
          <p:cNvSpPr/>
          <p:nvPr/>
        </p:nvSpPr>
        <p:spPr>
          <a:xfrm>
            <a:off x="3603765" y="3225379"/>
            <a:ext cx="933402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Date</a:t>
            </a:r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F3C6FC8-5457-44C7-966D-64BE6413510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026229" y="3427075"/>
            <a:ext cx="577536" cy="19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C86609B0-D3AA-432E-838B-55AD62CF85CA}"/>
              </a:ext>
            </a:extLst>
          </p:cNvPr>
          <p:cNvCxnSpPr>
            <a:cxnSpLocks/>
          </p:cNvCxnSpPr>
          <p:nvPr/>
        </p:nvCxnSpPr>
        <p:spPr>
          <a:xfrm>
            <a:off x="4547458" y="3427073"/>
            <a:ext cx="577536" cy="19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3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0" i="0" dirty="0">
                <a:effectLst/>
                <a:latin typeface="-apple-system"/>
              </a:rPr>
              <a:t>Estrutura de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(1 slide mostrando como a informação é gravada e lida em ficheiros)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através da classe </a:t>
            </a:r>
            <a:r>
              <a:rPr lang="pt-PT" dirty="0" err="1"/>
              <a:t>StreamZ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Datas</a:t>
            </a:r>
          </a:p>
          <a:p>
            <a:pPr lvl="1"/>
            <a:r>
              <a:rPr lang="pt-PT" dirty="0"/>
              <a:t>Validade</a:t>
            </a:r>
          </a:p>
          <a:p>
            <a:pPr lvl="1"/>
            <a:r>
              <a:rPr lang="pt-PT" dirty="0"/>
              <a:t>Conclusão anterior ao começo</a:t>
            </a:r>
          </a:p>
          <a:p>
            <a:r>
              <a:rPr lang="pt-PT" dirty="0"/>
              <a:t>Divisões por zero</a:t>
            </a:r>
          </a:p>
          <a:p>
            <a:r>
              <a:rPr lang="pt-PT" dirty="0"/>
              <a:t>Idade do utilizador</a:t>
            </a:r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Lotada</a:t>
            </a:r>
          </a:p>
          <a:p>
            <a:pPr lvl="1"/>
            <a:r>
              <a:rPr lang="pt-PT" dirty="0"/>
              <a:t>Não subscrito (privada)</a:t>
            </a:r>
          </a:p>
          <a:p>
            <a:r>
              <a:rPr lang="pt-PT" dirty="0"/>
              <a:t>Compatibilidades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28B418-8325-44EE-8B47-1A4E13DAC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20"/>
          <a:stretch/>
        </p:blipFill>
        <p:spPr>
          <a:xfrm>
            <a:off x="5068840" y="2249486"/>
            <a:ext cx="6800944" cy="7114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CRUD – </a:t>
            </a:r>
            <a:r>
              <a:rPr lang="pt-PT" b="0" i="0" dirty="0" err="1">
                <a:effectLst/>
                <a:latin typeface="-apple-system"/>
              </a:rPr>
              <a:t>Create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read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update</a:t>
            </a:r>
            <a:r>
              <a:rPr lang="pt-PT" b="0" i="0" dirty="0">
                <a:effectLst/>
                <a:latin typeface="-apple-system"/>
              </a:rPr>
              <a:t>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94262"/>
          </a:xfrm>
        </p:spPr>
        <p:txBody>
          <a:bodyPr>
            <a:normAutofit/>
          </a:bodyPr>
          <a:lstStyle/>
          <a:p>
            <a:r>
              <a:rPr lang="pt-PT" dirty="0"/>
              <a:t>Utilizador</a:t>
            </a:r>
          </a:p>
          <a:p>
            <a:r>
              <a:rPr lang="pt-PT" dirty="0" err="1"/>
              <a:t>Stream</a:t>
            </a:r>
            <a:endParaRPr lang="pt-PT" dirty="0"/>
          </a:p>
          <a:p>
            <a:r>
              <a:rPr lang="pt-PT" dirty="0"/>
              <a:t>Administrador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e Delete</a:t>
            </a:r>
          </a:p>
          <a:p>
            <a:pPr lvl="1"/>
            <a:r>
              <a:rPr lang="pt-PT" dirty="0"/>
              <a:t>Não faz sentido ter </a:t>
            </a:r>
            <a:r>
              <a:rPr lang="pt-PT" dirty="0" err="1"/>
              <a:t>Read</a:t>
            </a:r>
            <a:r>
              <a:rPr lang="pt-PT" dirty="0"/>
              <a:t> e </a:t>
            </a:r>
            <a:r>
              <a:rPr lang="pt-PT" dirty="0" err="1"/>
              <a:t>Update</a:t>
            </a:r>
            <a:endParaRPr lang="pt-PT" dirty="0"/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323</Words>
  <Application>Microsoft Office PowerPoint</Application>
  <PresentationFormat>Ecrã Panorâmico</PresentationFormat>
  <Paragraphs>98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Tw Cen MT</vt:lpstr>
      <vt:lpstr>Wingdings</vt:lpstr>
      <vt:lpstr>Circuito</vt:lpstr>
      <vt:lpstr>StreamZ</vt:lpstr>
      <vt:lpstr>O que é a StreamZ</vt:lpstr>
      <vt:lpstr>Descrição da solução, identificação de algoritmos relevantes</vt:lpstr>
      <vt:lpstr>Descrição da solução, identificação de algoritmos relevantes</vt:lpstr>
      <vt:lpstr>Descrição da solução, identificação de algoritmos relevantes</vt:lpstr>
      <vt:lpstr>Diagrama de classes</vt:lpstr>
      <vt:lpstr>Estrutura de ficheiros (1 slide mostrando como a informação é gravada e lida em ficheiros)</vt:lpstr>
      <vt:lpstr>Tratamento de exceções</vt:lpstr>
      <vt:lpstr>CRUD – Create, read, update, delete</vt:lpstr>
      <vt:lpstr>Algoritmos de Listagem</vt:lpstr>
      <vt:lpstr>Algoritmos de pesquisa</vt:lpstr>
      <vt:lpstr>Destaque de funcionalidade - Map</vt:lpstr>
      <vt:lpstr>Principais dificuldades encontradas; esforço de cada elemento do grupo</vt:lpstr>
      <vt:lpstr>informação adicional</vt:lpstr>
      <vt:lpstr>informação adicional</vt:lpstr>
      <vt:lpstr>informação adicional</vt:lpstr>
      <vt:lpstr>informação adicional</vt:lpstr>
      <vt:lpstr>informação adicional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Guilherme Pereira Garrido</dc:creator>
  <cp:lastModifiedBy>Guilherme Pereira Garrido</cp:lastModifiedBy>
  <cp:revision>14</cp:revision>
  <dcterms:created xsi:type="dcterms:W3CDTF">2020-11-03T10:54:50Z</dcterms:created>
  <dcterms:modified xsi:type="dcterms:W3CDTF">2020-11-17T20:36:47Z</dcterms:modified>
</cp:coreProperties>
</file>