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78" r:id="rId7"/>
    <p:sldId id="276" r:id="rId8"/>
    <p:sldId id="261" r:id="rId9"/>
    <p:sldId id="262" r:id="rId10"/>
    <p:sldId id="277" r:id="rId11"/>
    <p:sldId id="263" r:id="rId12"/>
    <p:sldId id="279" r:id="rId13"/>
    <p:sldId id="264" r:id="rId14"/>
    <p:sldId id="267" r:id="rId15"/>
    <p:sldId id="266" r:id="rId16"/>
    <p:sldId id="268" r:id="rId17"/>
    <p:sldId id="28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19/11/2020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19/11/2020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21079"/>
            <a:ext cx="6857999" cy="1628498"/>
          </a:xfrm>
        </p:spPr>
        <p:txBody>
          <a:bodyPr>
            <a:normAutofit/>
          </a:bodyPr>
          <a:lstStyle/>
          <a:p>
            <a:pPr algn="ctr"/>
            <a:r>
              <a:rPr lang="pt-PT" sz="7300" dirty="0" err="1">
                <a:solidFill>
                  <a:schemeClr val="tx2"/>
                </a:solidFill>
                <a:latin typeface="Charlemagne Std" panose="00000800000000000000" pitchFamily="50" charset="0"/>
              </a:rPr>
              <a:t>StreamZ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sz="3200" dirty="0">
                <a:solidFill>
                  <a:schemeClr val="tx2"/>
                </a:solidFill>
              </a:rPr>
              <a:t>Projeto 1 </a:t>
            </a:r>
            <a:r>
              <a:rPr lang="pt-PT" sz="3200" dirty="0" err="1">
                <a:solidFill>
                  <a:schemeClr val="tx2"/>
                </a:solidFill>
              </a:rPr>
              <a:t>aeda</a:t>
            </a:r>
            <a:r>
              <a:rPr lang="pt-PT" sz="3200" dirty="0">
                <a:solidFill>
                  <a:schemeClr val="tx2"/>
                </a:solidFill>
              </a:rPr>
              <a:t> 2020/21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04710"/>
            <a:ext cx="6930005" cy="144813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João Mesquita up201906682</a:t>
            </a:r>
          </a:p>
        </p:txBody>
      </p:sp>
      <p:pic>
        <p:nvPicPr>
          <p:cNvPr id="5" name="Imagem 4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293507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Utilizador (Viewer e </a:t>
            </a:r>
            <a:r>
              <a:rPr lang="pt-PT" dirty="0" err="1"/>
              <a:t>Streamer</a:t>
            </a:r>
            <a:r>
              <a:rPr lang="pt-PT" dirty="0"/>
              <a:t>): Além de serem criados, é possível listá-los, atualizar os seus atributos (nome, </a:t>
            </a:r>
            <a:r>
              <a:rPr lang="pt-PT" dirty="0" err="1"/>
              <a:t>nick</a:t>
            </a:r>
            <a:r>
              <a:rPr lang="pt-PT" dirty="0"/>
              <a:t>, etc.) e apagá-los do sistema.</a:t>
            </a:r>
          </a:p>
          <a:p>
            <a:r>
              <a:rPr lang="pt-PT" dirty="0" err="1"/>
              <a:t>Stream</a:t>
            </a:r>
            <a:r>
              <a:rPr lang="pt-PT" dirty="0"/>
              <a:t>: Os </a:t>
            </a:r>
            <a:r>
              <a:rPr lang="pt-PT" dirty="0" err="1"/>
              <a:t>streamers</a:t>
            </a:r>
            <a:r>
              <a:rPr lang="pt-PT" dirty="0"/>
              <a:t> podem criar e terminá-las, tal como ler as suas informações. Os </a:t>
            </a:r>
            <a:r>
              <a:rPr lang="pt-PT" dirty="0" err="1"/>
              <a:t>viewers</a:t>
            </a:r>
            <a:r>
              <a:rPr lang="pt-PT" dirty="0"/>
              <a:t> podem alterá-las subscrevendo e dando </a:t>
            </a:r>
            <a:r>
              <a:rPr lang="pt-PT" i="1" dirty="0"/>
              <a:t>feedback.</a:t>
            </a:r>
          </a:p>
          <a:p>
            <a:r>
              <a:rPr lang="pt-PT" dirty="0"/>
              <a:t>Administrador: Pode ser criado, apagado e é possível alterar o seu nome.</a:t>
            </a:r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96" y="1558720"/>
            <a:ext cx="2869416" cy="3441056"/>
          </a:xfrm>
        </p:spPr>
        <p:txBody>
          <a:bodyPr>
            <a:normAutofit/>
          </a:bodyPr>
          <a:lstStyle/>
          <a:p>
            <a:pPr algn="r"/>
            <a:r>
              <a:rPr lang="pt-PT" sz="3700" dirty="0">
                <a:latin typeface="-apple-system"/>
              </a:rPr>
              <a:t>Algoritmos de pesquisa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3" y="396080"/>
            <a:ext cx="5751237" cy="2668589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Pesquisa de </a:t>
            </a:r>
            <a:r>
              <a:rPr lang="pt-PT" sz="1800" dirty="0" err="1"/>
              <a:t>streams</a:t>
            </a:r>
            <a:r>
              <a:rPr lang="pt-PT" sz="1800" dirty="0"/>
              <a:t> por:</a:t>
            </a:r>
          </a:p>
          <a:p>
            <a:pPr lvl="1"/>
            <a:r>
              <a:rPr lang="pt-PT" sz="1800" dirty="0"/>
              <a:t>Título</a:t>
            </a:r>
          </a:p>
          <a:p>
            <a:pPr lvl="1"/>
            <a:r>
              <a:rPr lang="pt-PT" sz="1800" dirty="0"/>
              <a:t>Linguagem</a:t>
            </a:r>
          </a:p>
          <a:p>
            <a:pPr lvl="1"/>
            <a:r>
              <a:rPr lang="pt-PT" sz="1800" dirty="0"/>
              <a:t>Idade mínima de adesão à </a:t>
            </a:r>
            <a:r>
              <a:rPr lang="pt-PT" sz="1800" dirty="0" err="1"/>
              <a:t>stream</a:t>
            </a:r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90684" y="5942841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5332EA5-1490-4A81-8D6A-FFD86C10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99" y="2805112"/>
            <a:ext cx="7246001" cy="197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5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3" y="1903413"/>
            <a:ext cx="2869416" cy="2720830"/>
          </a:xfrm>
        </p:spPr>
        <p:txBody>
          <a:bodyPr>
            <a:normAutofit/>
          </a:bodyPr>
          <a:lstStyle/>
          <a:p>
            <a:pPr algn="r"/>
            <a:r>
              <a:rPr lang="pt-PT" sz="3700" b="0" i="0" dirty="0">
                <a:effectLst/>
                <a:latin typeface="-apple-system"/>
              </a:rPr>
              <a:t>Algoritmos de Listagem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282" y="403931"/>
            <a:ext cx="5751237" cy="2652888"/>
          </a:xfrm>
        </p:spPr>
        <p:txBody>
          <a:bodyPr anchor="ctr">
            <a:normAutofit fontScale="85000" lnSpcReduction="10000"/>
          </a:bodyPr>
          <a:lstStyle/>
          <a:p>
            <a:r>
              <a:rPr lang="pt-PT" sz="1800" dirty="0"/>
              <a:t>Listagem completa de:</a:t>
            </a:r>
          </a:p>
          <a:p>
            <a:pPr lvl="1"/>
            <a:r>
              <a:rPr lang="pt-PT" sz="1800" dirty="0" err="1"/>
              <a:t>Users</a:t>
            </a:r>
            <a:endParaRPr lang="pt-PT" sz="1800" dirty="0"/>
          </a:p>
          <a:p>
            <a:pPr lvl="1"/>
            <a:r>
              <a:rPr lang="pt-PT" sz="1800" dirty="0" err="1"/>
              <a:t>Streams</a:t>
            </a:r>
            <a:endParaRPr lang="pt-PT" sz="1800" dirty="0"/>
          </a:p>
          <a:p>
            <a:pPr lvl="1"/>
            <a:r>
              <a:rPr lang="pt-PT" sz="1800" dirty="0" err="1"/>
              <a:t>Stream</a:t>
            </a:r>
            <a:r>
              <a:rPr lang="pt-PT" sz="1800" dirty="0"/>
              <a:t> </a:t>
            </a:r>
            <a:r>
              <a:rPr lang="pt-PT" sz="1800" dirty="0" err="1"/>
              <a:t>History</a:t>
            </a:r>
            <a:endParaRPr lang="pt-PT" sz="1800" dirty="0"/>
          </a:p>
          <a:p>
            <a:pPr lvl="1"/>
            <a:r>
              <a:rPr lang="pt-PT" sz="1800" dirty="0" err="1"/>
              <a:t>Subscribers</a:t>
            </a:r>
            <a:endParaRPr lang="pt-PT" sz="1800" dirty="0"/>
          </a:p>
          <a:p>
            <a:r>
              <a:rPr lang="pt-PT" sz="1800" dirty="0"/>
              <a:t>Listagem (top 10) de </a:t>
            </a:r>
            <a:r>
              <a:rPr lang="pt-PT" sz="1800" dirty="0" err="1"/>
              <a:t>streams</a:t>
            </a:r>
            <a:r>
              <a:rPr lang="pt-PT" sz="1800" dirty="0"/>
              <a:t> por maior número de:</a:t>
            </a:r>
          </a:p>
          <a:p>
            <a:pPr lvl="1"/>
            <a:r>
              <a:rPr lang="pt-PT" sz="1800" dirty="0"/>
              <a:t>Likes</a:t>
            </a:r>
          </a:p>
          <a:p>
            <a:pPr lvl="1"/>
            <a:r>
              <a:rPr lang="pt-PT" sz="1800" dirty="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31962" y="5707063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DE83C-28E1-4C5D-AA60-644934E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200401"/>
            <a:ext cx="57435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Destaque de funcionalidade – uso de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r>
              <a:rPr lang="pt-PT" dirty="0"/>
              <a:t>.</a:t>
            </a:r>
          </a:p>
          <a:p>
            <a:r>
              <a:rPr lang="pt-PT" dirty="0"/>
              <a:t>Torna a complexidade temporal constante onde é usado.</a:t>
            </a:r>
          </a:p>
          <a:p>
            <a:r>
              <a:rPr lang="pt-PT" dirty="0"/>
              <a:t>Utilizado para guardar Users(Streamers e Viewers) e </a:t>
            </a:r>
            <a:r>
              <a:rPr lang="pt-PT" dirty="0" err="1"/>
              <a:t>PastStreams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0292"/>
          </a:xfrm>
        </p:spPr>
        <p:txBody>
          <a:bodyPr>
            <a:normAutofit/>
          </a:bodyPr>
          <a:lstStyle/>
          <a:p>
            <a:pPr lvl="1"/>
            <a:r>
              <a:rPr lang="pt-PT" sz="2200" dirty="0"/>
              <a:t>A principal dificuldade foi provavelmente a partilha de informação de objetos entre todas as classes (por exemplo, um objeto </a:t>
            </a:r>
            <a:r>
              <a:rPr lang="pt-PT" sz="2200" dirty="0" err="1"/>
              <a:t>Viewer</a:t>
            </a:r>
            <a:r>
              <a:rPr lang="pt-PT" sz="2200" dirty="0"/>
              <a:t> poderá ser guardado ou usado pela classe </a:t>
            </a:r>
            <a:r>
              <a:rPr lang="pt-PT" sz="2200" dirty="0" err="1"/>
              <a:t>StreamZ</a:t>
            </a:r>
            <a:r>
              <a:rPr lang="pt-PT" sz="2200" dirty="0"/>
              <a:t>, </a:t>
            </a:r>
            <a:r>
              <a:rPr lang="pt-PT" sz="2200" dirty="0" err="1"/>
              <a:t>Stream</a:t>
            </a:r>
            <a:r>
              <a:rPr lang="pt-PT" sz="2200" dirty="0"/>
              <a:t>, </a:t>
            </a:r>
            <a:r>
              <a:rPr lang="pt-PT" sz="2200" dirty="0" err="1"/>
              <a:t>Streamer</a:t>
            </a:r>
            <a:r>
              <a:rPr lang="pt-PT" sz="2200" dirty="0"/>
              <a:t> e </a:t>
            </a:r>
            <a:r>
              <a:rPr lang="pt-PT" sz="2200" dirty="0" err="1"/>
              <a:t>Admin</a:t>
            </a:r>
            <a:r>
              <a:rPr lang="pt-PT" sz="2200" dirty="0"/>
              <a:t>).</a:t>
            </a:r>
          </a:p>
          <a:p>
            <a:pPr lvl="1"/>
            <a:r>
              <a:rPr lang="pt-PT" sz="2200" dirty="0"/>
              <a:t>Isto foi resolvido usando IDs, hash maps e guardando pointers para objetos ao invés dos próprios objetos (polimorfismo).</a:t>
            </a:r>
          </a:p>
          <a:p>
            <a:pPr lvl="1"/>
            <a:r>
              <a:rPr lang="pt-PT" sz="2200" dirty="0"/>
              <a:t>Divisão do trabalho de cada elemento por classes:</a:t>
            </a:r>
          </a:p>
          <a:p>
            <a:pPr marL="457200" lvl="1" indent="0">
              <a:buNone/>
            </a:pPr>
            <a:r>
              <a:rPr lang="pt-PT" sz="2200" dirty="0"/>
              <a:t>		</a:t>
            </a:r>
            <a:r>
              <a:rPr lang="en-US" dirty="0"/>
              <a:t>User			Stream			Admin	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			           	            </a:t>
            </a:r>
            <a:r>
              <a:rPr lang="en-US" dirty="0" err="1"/>
              <a:t>StreamZ</a:t>
            </a:r>
            <a:r>
              <a:rPr lang="pt-PT" sz="2000" dirty="0"/>
              <a:t>	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6C6D7-4D15-4E2D-9640-C1B3C56D2A5E}"/>
              </a:ext>
            </a:extLst>
          </p:cNvPr>
          <p:cNvCxnSpPr>
            <a:cxnSpLocks/>
          </p:cNvCxnSpPr>
          <p:nvPr/>
        </p:nvCxnSpPr>
        <p:spPr>
          <a:xfrm>
            <a:off x="3338005" y="5323641"/>
            <a:ext cx="2148396" cy="627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51CE6-70D9-4C56-88EF-DF91997E57A8}"/>
              </a:ext>
            </a:extLst>
          </p:cNvPr>
          <p:cNvCxnSpPr>
            <a:cxnSpLocks/>
          </p:cNvCxnSpPr>
          <p:nvPr/>
        </p:nvCxnSpPr>
        <p:spPr>
          <a:xfrm>
            <a:off x="6094411" y="5291091"/>
            <a:ext cx="0" cy="488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0D0E6-5C3E-4996-90B6-D6559D23C2ED}"/>
              </a:ext>
            </a:extLst>
          </p:cNvPr>
          <p:cNvCxnSpPr>
            <a:cxnSpLocks/>
          </p:cNvCxnSpPr>
          <p:nvPr/>
        </p:nvCxnSpPr>
        <p:spPr>
          <a:xfrm flipH="1">
            <a:off x="6871317" y="5323642"/>
            <a:ext cx="1982308" cy="62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Algumas funcionalidades foram adicionadas ou alteradas em relação ao enunciado: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Classe Date, criada por iniciativa própria, mostrou-se fundamental para um bom funcionamento do programa e tratamento de exceções.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Adicionada a opção “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” aos </a:t>
            </a:r>
            <a:r>
              <a:rPr lang="pt-PT" dirty="0" err="1"/>
              <a:t>Viewers</a:t>
            </a:r>
            <a:r>
              <a:rPr lang="pt-PT" dirty="0"/>
              <a:t>, </a:t>
            </a:r>
            <a:r>
              <a:rPr lang="pt-PT" dirty="0" err="1"/>
              <a:t>Streamers</a:t>
            </a:r>
            <a:r>
              <a:rPr lang="pt-PT" dirty="0"/>
              <a:t> e </a:t>
            </a:r>
            <a:r>
              <a:rPr lang="pt-PT" dirty="0" err="1"/>
              <a:t>Admin</a:t>
            </a:r>
            <a:r>
              <a:rPr lang="pt-PT" dirty="0"/>
              <a:t>, onde podem mudar os seus atributos (nome, </a:t>
            </a:r>
            <a:r>
              <a:rPr lang="pt-PT" dirty="0" err="1"/>
              <a:t>nick</a:t>
            </a:r>
            <a:r>
              <a:rPr lang="pt-PT" dirty="0"/>
              <a:t>, etc.), ver o seu histórico de </a:t>
            </a:r>
            <a:r>
              <a:rPr lang="pt-PT" dirty="0" err="1"/>
              <a:t>streams</a:t>
            </a:r>
            <a:r>
              <a:rPr lang="pt-PT" dirty="0"/>
              <a:t> e apagar a sua conta.</a:t>
            </a:r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O conceito de </a:t>
            </a:r>
            <a:r>
              <a:rPr lang="pt-PT" i="1" dirty="0" err="1"/>
              <a:t>subscribers</a:t>
            </a:r>
            <a:r>
              <a:rPr lang="pt-PT" i="1" dirty="0"/>
              <a:t> </a:t>
            </a:r>
            <a:r>
              <a:rPr lang="pt-PT" dirty="0"/>
              <a:t>foi alterado para que os </a:t>
            </a:r>
            <a:r>
              <a:rPr lang="pt-PT" dirty="0" err="1"/>
              <a:t>Viewers</a:t>
            </a:r>
            <a:r>
              <a:rPr lang="pt-PT" dirty="0"/>
              <a:t> subscrevessem aos </a:t>
            </a:r>
            <a:r>
              <a:rPr lang="pt-PT" dirty="0" err="1"/>
              <a:t>Streamers</a:t>
            </a:r>
            <a:r>
              <a:rPr lang="pt-PT" dirty="0"/>
              <a:t> e não só às </a:t>
            </a:r>
            <a:r>
              <a:rPr lang="pt-PT" dirty="0" err="1"/>
              <a:t>Streams</a:t>
            </a:r>
            <a:r>
              <a:rPr lang="pt-PT" dirty="0"/>
              <a:t>. Ou seja, os </a:t>
            </a:r>
            <a:r>
              <a:rPr lang="pt-PT" dirty="0" err="1"/>
              <a:t>Viewers</a:t>
            </a:r>
            <a:r>
              <a:rPr lang="pt-PT" dirty="0"/>
              <a:t> autorizados pelo </a:t>
            </a:r>
            <a:r>
              <a:rPr lang="pt-PT" dirty="0" err="1"/>
              <a:t>Streamer</a:t>
            </a:r>
            <a:r>
              <a:rPr lang="pt-PT" dirty="0"/>
              <a:t> serão os mesmos para todas as suas </a:t>
            </a:r>
            <a:r>
              <a:rPr lang="pt-PT" dirty="0" err="1"/>
              <a:t>Streams</a:t>
            </a:r>
            <a:r>
              <a:rPr lang="pt-PT" dirty="0"/>
              <a:t> (podendo ser atualizados).</a:t>
            </a:r>
            <a:endParaRPr lang="pt-PT" i="1" dirty="0"/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9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442414"/>
            <a:ext cx="6858000" cy="986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harlemagne Std" panose="00000800000000000000" pitchFamily="50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pt-PT" dirty="0"/>
              <a:t>Problema proposto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4" y="1518407"/>
            <a:ext cx="9990398" cy="515730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StreamZ</a:t>
            </a:r>
            <a:r>
              <a:rPr lang="pt-PT" dirty="0"/>
              <a:t> é uma plataforma de </a:t>
            </a:r>
            <a:r>
              <a:rPr lang="pt-PT" i="1" dirty="0" err="1"/>
              <a:t>streaming</a:t>
            </a:r>
            <a:r>
              <a:rPr lang="pt-PT" dirty="0"/>
              <a:t> que permite, entre outras coisas, a criação de utilizadores e a sua interação com as </a:t>
            </a:r>
            <a:r>
              <a:rPr lang="pt-PT" i="1" dirty="0" err="1"/>
              <a:t>streams</a:t>
            </a:r>
            <a:r>
              <a:rPr lang="pt-PT" i="1" dirty="0"/>
              <a:t>.</a:t>
            </a:r>
          </a:p>
          <a:p>
            <a:pPr algn="just"/>
            <a:r>
              <a:rPr lang="pt-PT" dirty="0"/>
              <a:t>Também foi pedido que a aplicação guardasse o seu estado em cada execução, usando ficheiros de texto.</a:t>
            </a:r>
          </a:p>
          <a:p>
            <a:r>
              <a:rPr lang="pt-PT" dirty="0"/>
              <a:t>Assim sendo, esta foi a estrutura básica retirada do problema: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Descrição da 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3182"/>
            <a:ext cx="9905999" cy="55031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dirty="0"/>
              <a:t>A partir da estrutura básica, a solução evoluiu e pode ser resumida no seguinte esquema:</a:t>
            </a:r>
          </a:p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r>
              <a:rPr lang="pt-PT" dirty="0"/>
              <a:t> (onde estão incluídos os menus, os containers com os objetos guardados e onde são feitas as interações entre o </a:t>
            </a:r>
            <a:r>
              <a:rPr lang="pt-PT" dirty="0" err="1"/>
              <a:t>user</a:t>
            </a:r>
            <a:r>
              <a:rPr lang="pt-PT" dirty="0"/>
              <a:t> (input) e esses objetos).</a:t>
            </a:r>
          </a:p>
          <a:p>
            <a:r>
              <a:rPr lang="pt-PT" dirty="0"/>
              <a:t>Classes mais importantes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PublicStream</a:t>
            </a:r>
            <a:endParaRPr lang="pt-PT" dirty="0"/>
          </a:p>
          <a:p>
            <a:pPr lvl="2"/>
            <a:r>
              <a:rPr lang="pt-PT" dirty="0" err="1"/>
              <a:t>PrivateStream</a:t>
            </a:r>
            <a:endParaRPr lang="pt-PT" dirty="0"/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1" y="1185775"/>
            <a:ext cx="10963502" cy="3368499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privadas, sendo as últimas limitadas aos subscritores do </a:t>
            </a:r>
            <a:r>
              <a:rPr lang="pt-PT" dirty="0" err="1"/>
              <a:t>streamer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A79138E-C1B0-4911-8E78-9309255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3" y="4035105"/>
            <a:ext cx="4010641" cy="235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55276BD-68C8-4AB6-855B-840E0488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2" y="4447417"/>
            <a:ext cx="25241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5" y="463757"/>
            <a:ext cx="9905998" cy="147857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A0ECA50-0C42-4716-ABAC-659D03C1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22415"/>
            <a:ext cx="4316532" cy="14352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61590479-F4BA-4C10-B1D2-A5C39721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4269996"/>
            <a:ext cx="4316532" cy="1119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167" y="2382383"/>
            <a:ext cx="6012832" cy="3541714"/>
          </a:xfrm>
        </p:spPr>
        <p:txBody>
          <a:bodyPr>
            <a:normAutofit/>
          </a:bodyPr>
          <a:lstStyle/>
          <a:p>
            <a:r>
              <a:rPr lang="pt-PT" dirty="0"/>
              <a:t>Utilizadores pesquisam e aderem às streams e podem deixar a sua opinião.</a:t>
            </a:r>
          </a:p>
          <a:p>
            <a:r>
              <a:rPr lang="pt-PT" dirty="0"/>
              <a:t>Administrador tem acesso às estatísticas mais importantes da plataforma:</a:t>
            </a:r>
          </a:p>
          <a:p>
            <a:pPr lvl="1"/>
            <a:r>
              <a:rPr lang="pt-PT" dirty="0"/>
              <a:t>Streams atuais e do passado;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55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Diagrama de classes (simplificado)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8B182-501C-4156-BD4E-E83CA00719CE}"/>
              </a:ext>
            </a:extLst>
          </p:cNvPr>
          <p:cNvSpPr/>
          <p:nvPr/>
        </p:nvSpPr>
        <p:spPr>
          <a:xfrm>
            <a:off x="5124994" y="167606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382DCC-AD0C-49B3-A8C7-51C4B6214D02}"/>
              </a:ext>
            </a:extLst>
          </p:cNvPr>
          <p:cNvSpPr/>
          <p:nvPr/>
        </p:nvSpPr>
        <p:spPr>
          <a:xfrm>
            <a:off x="472151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4C170-94BE-44A6-A068-26AD30A63541}"/>
              </a:ext>
            </a:extLst>
          </p:cNvPr>
          <p:cNvSpPr/>
          <p:nvPr/>
        </p:nvSpPr>
        <p:spPr>
          <a:xfrm>
            <a:off x="2412277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Viewer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2D349-2DED-4661-8151-ABD3D46CD4F2}"/>
              </a:ext>
            </a:extLst>
          </p:cNvPr>
          <p:cNvSpPr/>
          <p:nvPr/>
        </p:nvSpPr>
        <p:spPr>
          <a:xfrm>
            <a:off x="6174376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PublicStream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7CEC0F-959C-46A2-A683-1B05985FCDF4}"/>
              </a:ext>
            </a:extLst>
          </p:cNvPr>
          <p:cNvSpPr/>
          <p:nvPr/>
        </p:nvSpPr>
        <p:spPr>
          <a:xfrm>
            <a:off x="4248699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D5436-0677-4D29-8D27-2216355EEB2B}"/>
              </a:ext>
            </a:extLst>
          </p:cNvPr>
          <p:cNvSpPr/>
          <p:nvPr/>
        </p:nvSpPr>
        <p:spPr>
          <a:xfrm>
            <a:off x="5124994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712CAB-0CDA-49DB-8F97-CE2A09961C77}"/>
              </a:ext>
            </a:extLst>
          </p:cNvPr>
          <p:cNvSpPr/>
          <p:nvPr/>
        </p:nvSpPr>
        <p:spPr>
          <a:xfrm>
            <a:off x="1537063" y="3141617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AD0CBB-CFF9-43BF-AD9F-DDB89854E75A}"/>
              </a:ext>
            </a:extLst>
          </p:cNvPr>
          <p:cNvSpPr/>
          <p:nvPr/>
        </p:nvSpPr>
        <p:spPr>
          <a:xfrm>
            <a:off x="8712925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Admin</a:t>
            </a:r>
            <a:endParaRPr lang="pt-PT" dirty="0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48FE9D3-20B0-4A4C-A958-87DE582D6E7C}"/>
              </a:ext>
            </a:extLst>
          </p:cNvPr>
          <p:cNvCxnSpPr>
            <a:stCxn id="4" idx="2"/>
          </p:cNvCxnSpPr>
          <p:nvPr/>
        </p:nvCxnSpPr>
        <p:spPr>
          <a:xfrm>
            <a:off x="5869577" y="22508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CEB4F359-5DC3-4161-BFCB-21054FBBAECF}"/>
              </a:ext>
            </a:extLst>
          </p:cNvPr>
          <p:cNvCxnSpPr>
            <a:cxnSpLocks/>
          </p:cNvCxnSpPr>
          <p:nvPr/>
        </p:nvCxnSpPr>
        <p:spPr>
          <a:xfrm>
            <a:off x="5873931" y="2673194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0192C01A-3CF4-409F-85F6-F58C70243001}"/>
              </a:ext>
            </a:extLst>
          </p:cNvPr>
          <p:cNvCxnSpPr>
            <a:cxnSpLocks/>
          </p:cNvCxnSpPr>
          <p:nvPr/>
        </p:nvCxnSpPr>
        <p:spPr>
          <a:xfrm>
            <a:off x="5869577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3B022947-F70E-4681-9566-264FC1909D01}"/>
              </a:ext>
            </a:extLst>
          </p:cNvPr>
          <p:cNvCxnSpPr>
            <a:cxnSpLocks/>
          </p:cNvCxnSpPr>
          <p:nvPr/>
        </p:nvCxnSpPr>
        <p:spPr>
          <a:xfrm>
            <a:off x="2271056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0A5EFAC-BE96-484C-A686-EFE987400AF6}"/>
              </a:ext>
            </a:extLst>
          </p:cNvPr>
          <p:cNvCxnSpPr>
            <a:cxnSpLocks/>
          </p:cNvCxnSpPr>
          <p:nvPr/>
        </p:nvCxnSpPr>
        <p:spPr>
          <a:xfrm>
            <a:off x="2281646" y="2699657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05A3E0C-A311-4F31-A302-782C4C0A770C}"/>
              </a:ext>
            </a:extLst>
          </p:cNvPr>
          <p:cNvCxnSpPr>
            <a:cxnSpLocks/>
          </p:cNvCxnSpPr>
          <p:nvPr/>
        </p:nvCxnSpPr>
        <p:spPr>
          <a:xfrm>
            <a:off x="9448799" y="27080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38A25C-97EC-42C8-8AD3-965E54D7386B}"/>
              </a:ext>
            </a:extLst>
          </p:cNvPr>
          <p:cNvCxnSpPr>
            <a:cxnSpLocks/>
          </p:cNvCxnSpPr>
          <p:nvPr/>
        </p:nvCxnSpPr>
        <p:spPr>
          <a:xfrm>
            <a:off x="2281646" y="3714456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FD53AE3-863E-4A97-92FF-62DFD1ABFDC8}"/>
              </a:ext>
            </a:extLst>
          </p:cNvPr>
          <p:cNvCxnSpPr>
            <a:cxnSpLocks/>
          </p:cNvCxnSpPr>
          <p:nvPr/>
        </p:nvCxnSpPr>
        <p:spPr>
          <a:xfrm flipV="1">
            <a:off x="1297577" y="4350189"/>
            <a:ext cx="1859283" cy="40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C81F17B-D258-45B8-B10D-3201F07ED1BE}"/>
              </a:ext>
            </a:extLst>
          </p:cNvPr>
          <p:cNvCxnSpPr>
            <a:cxnSpLocks/>
          </p:cNvCxnSpPr>
          <p:nvPr/>
        </p:nvCxnSpPr>
        <p:spPr>
          <a:xfrm>
            <a:off x="130628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826C81E7-560D-41EA-ABC2-8752494B2BDA}"/>
              </a:ext>
            </a:extLst>
          </p:cNvPr>
          <p:cNvCxnSpPr>
            <a:cxnSpLocks/>
          </p:cNvCxnSpPr>
          <p:nvPr/>
        </p:nvCxnSpPr>
        <p:spPr>
          <a:xfrm>
            <a:off x="315250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2AABB42-971E-4878-ACEC-E5F7F4398777}"/>
              </a:ext>
            </a:extLst>
          </p:cNvPr>
          <p:cNvCxnSpPr>
            <a:cxnSpLocks/>
          </p:cNvCxnSpPr>
          <p:nvPr/>
        </p:nvCxnSpPr>
        <p:spPr>
          <a:xfrm>
            <a:off x="4980219" y="4358642"/>
            <a:ext cx="1936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0C92226-2BAC-4A05-8A94-1EFCE29BE354}"/>
              </a:ext>
            </a:extLst>
          </p:cNvPr>
          <p:cNvCxnSpPr>
            <a:cxnSpLocks/>
          </p:cNvCxnSpPr>
          <p:nvPr/>
        </p:nvCxnSpPr>
        <p:spPr>
          <a:xfrm>
            <a:off x="5869879" y="3718812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AEB41259-631D-4691-A8EA-6C4428B542A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993282" y="4350189"/>
            <a:ext cx="0" cy="560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59AD5D9-95C6-49D9-9EAC-3D95A2EC74C5}"/>
              </a:ext>
            </a:extLst>
          </p:cNvPr>
          <p:cNvCxnSpPr>
            <a:cxnSpLocks/>
          </p:cNvCxnSpPr>
          <p:nvPr/>
        </p:nvCxnSpPr>
        <p:spPr>
          <a:xfrm>
            <a:off x="6918959" y="4351947"/>
            <a:ext cx="4354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8167E74-48FE-4E00-900D-F2A868C4A62B}"/>
              </a:ext>
            </a:extLst>
          </p:cNvPr>
          <p:cNvSpPr/>
          <p:nvPr/>
        </p:nvSpPr>
        <p:spPr>
          <a:xfrm>
            <a:off x="8167057" y="1820666"/>
            <a:ext cx="933402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Date</a:t>
            </a:r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F3C6FC8-5457-44C7-966D-64BE6413510C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 flipV="1">
            <a:off x="6614160" y="2227908"/>
            <a:ext cx="2019598" cy="119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C86609B0-D3AA-432E-838B-55AD62CF85C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010395" y="2227908"/>
            <a:ext cx="5623363" cy="1199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3F4837D-A79A-4741-9175-151463BB3A58}"/>
              </a:ext>
            </a:extLst>
          </p:cNvPr>
          <p:cNvCxnSpPr>
            <a:cxnSpLocks/>
          </p:cNvCxnSpPr>
          <p:nvPr/>
        </p:nvCxnSpPr>
        <p:spPr>
          <a:xfrm flipH="1" flipV="1">
            <a:off x="8633758" y="2227908"/>
            <a:ext cx="277881" cy="894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8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F081C0A-9338-450A-83A7-21E1EC4DB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" y="28841"/>
            <a:ext cx="11582918" cy="68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137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98" y="1555707"/>
            <a:ext cx="9905999" cy="421227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Date</a:t>
            </a:r>
          </a:p>
          <a:p>
            <a:pPr lvl="1"/>
            <a:r>
              <a:rPr lang="pt-PT" dirty="0" err="1"/>
              <a:t>DateIsNotValid</a:t>
            </a:r>
            <a:endParaRPr lang="pt-PT" dirty="0"/>
          </a:p>
          <a:p>
            <a:pPr lvl="1"/>
            <a:r>
              <a:rPr lang="pt-PT" dirty="0" err="1"/>
              <a:t>BadDateComp</a:t>
            </a:r>
            <a:endParaRPr lang="pt-PT" dirty="0"/>
          </a:p>
          <a:p>
            <a:r>
              <a:rPr lang="pt-PT" dirty="0" err="1"/>
              <a:t>NotOldEnough</a:t>
            </a:r>
            <a:endParaRPr lang="pt-PT" dirty="0"/>
          </a:p>
          <a:p>
            <a:r>
              <a:rPr lang="pt-PT" dirty="0" err="1"/>
              <a:t>NotInAStream</a:t>
            </a:r>
            <a:endParaRPr lang="pt-PT" dirty="0"/>
          </a:p>
          <a:p>
            <a:r>
              <a:rPr lang="pt-PT" dirty="0" err="1"/>
              <a:t>NoActiveStreams</a:t>
            </a:r>
            <a:endParaRPr lang="pt-PT" dirty="0"/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NoCapacity</a:t>
            </a:r>
            <a:endParaRPr lang="pt-PT" dirty="0"/>
          </a:p>
          <a:p>
            <a:pPr lvl="1"/>
            <a:r>
              <a:rPr lang="pt-PT" dirty="0" err="1"/>
              <a:t>NotSubscribed</a:t>
            </a:r>
            <a:endParaRPr lang="pt-PT" dirty="0"/>
          </a:p>
          <a:p>
            <a:pPr lvl="1"/>
            <a:r>
              <a:rPr lang="pt-PT" dirty="0" err="1"/>
              <a:t>AlreadyInAStream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F05B3-2AC5-42D4-8C8C-423605A7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96" y="1403670"/>
            <a:ext cx="5961501" cy="322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88D889-B7AC-41B0-831D-2E9A492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43" y="5026169"/>
            <a:ext cx="8111899" cy="741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836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Charlemagne Std</vt:lpstr>
      <vt:lpstr>Tw Cen MT</vt:lpstr>
      <vt:lpstr>Wingdings</vt:lpstr>
      <vt:lpstr>Circuit</vt:lpstr>
      <vt:lpstr>StreamZ Projeto 1 aeda 2020/21</vt:lpstr>
      <vt:lpstr>Problema proposto (StreamZ)</vt:lpstr>
      <vt:lpstr>Descrição da solução</vt:lpstr>
      <vt:lpstr>algoritmos relevantes</vt:lpstr>
      <vt:lpstr>algoritmos relevantes</vt:lpstr>
      <vt:lpstr>Diagrama de classes (simplificado)</vt:lpstr>
      <vt:lpstr>PowerPoint Presentation</vt:lpstr>
      <vt:lpstr>Estrutura dos ficheiros </vt:lpstr>
      <vt:lpstr>Tratamento de exceções</vt:lpstr>
      <vt:lpstr>FUNCIonalidades implementadas</vt:lpstr>
      <vt:lpstr>CRUD – Create, read, update, delete</vt:lpstr>
      <vt:lpstr>Algoritmos de pesquisa</vt:lpstr>
      <vt:lpstr>Algoritmos de Listagem</vt:lpstr>
      <vt:lpstr>Destaque de funcionalidade – uso de Map</vt:lpstr>
      <vt:lpstr>Principais dificuldades encontradas; esforço de cada elemento do grupo</vt:lpstr>
      <vt:lpstr>informação adicional</vt:lpstr>
      <vt:lpstr>informação adicional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 Projeto 1 aeda 2020/21</dc:title>
  <dc:creator>Bruno André Moreira Rosendo</dc:creator>
  <cp:lastModifiedBy>João Gil</cp:lastModifiedBy>
  <cp:revision>13</cp:revision>
  <dcterms:created xsi:type="dcterms:W3CDTF">2020-11-18T16:50:11Z</dcterms:created>
  <dcterms:modified xsi:type="dcterms:W3CDTF">2020-11-19T19:45:52Z</dcterms:modified>
</cp:coreProperties>
</file>